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0" r:id="rId1"/>
    <p:sldMasterId id="2147483691" r:id="rId2"/>
  </p:sldMasterIdLst>
  <p:notesMasterIdLst>
    <p:notesMasterId r:id="rId20"/>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Lst>
  <p:sldSz cx="9144000" cy="5143500" type="screen16x9"/>
  <p:notesSz cx="6858000" cy="9144000"/>
  <p:embeddedFontLst>
    <p:embeddedFont>
      <p:font typeface="Darker Grotesque" panose="020B0604020202020204" charset="0"/>
      <p:regular r:id="rId21"/>
      <p:bold r:id="rId22"/>
    </p:embeddedFont>
    <p:embeddedFont>
      <p:font typeface="Darker Grotesque Medium" panose="020B0604020202020204" charset="0"/>
      <p:regular r:id="rId23"/>
      <p:bold r:id="rId24"/>
    </p:embeddedFont>
    <p:embeddedFont>
      <p:font typeface="Enriqueta Medium" panose="020B0604020202020204" charset="0"/>
      <p:regular r:id="rId25"/>
      <p:bold r:id="rId26"/>
    </p:embeddedFont>
    <p:embeddedFont>
      <p:font typeface="Kulim Park" panose="020B0604020202020204" charset="0"/>
      <p:regular r:id="rId27"/>
      <p:bold r:id="rId28"/>
      <p:italic r:id="rId29"/>
      <p:boldItalic r:id="rId30"/>
    </p:embeddedFont>
    <p:embeddedFont>
      <p:font typeface="Overpass" panose="020B0604020202020204" charset="0"/>
      <p:regular r:id="rId31"/>
      <p:bold r:id="rId32"/>
      <p:italic r:id="rId33"/>
      <p:boldItalic r:id="rId3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9DCD967-83AA-42CD-850E-E5480E44A8DF}">
  <a:tblStyle styleId="{39DCD967-83AA-42CD-850E-E5480E44A8DF}" styleName="Table_0">
    <a:wholeTbl>
      <a:tcTxStyle>
        <a:font>
          <a:latin typeface="Arial"/>
          <a:ea typeface="Arial"/>
          <a:cs typeface="Arial"/>
        </a:font>
        <a:srgbClr val="000000"/>
      </a:tcTxStyle>
      <a:tcStyle>
        <a:tcBdr>
          <a:left>
            <a:ln w="6350" cap="flat" cmpd="sng">
              <a:solidFill>
                <a:srgbClr val="8EAADB"/>
              </a:solidFill>
              <a:prstDash val="solid"/>
              <a:round/>
              <a:headEnd type="none" w="sm" len="sm"/>
              <a:tailEnd type="none" w="sm" len="sm"/>
            </a:ln>
          </a:left>
          <a:right>
            <a:ln w="6350" cap="flat" cmpd="sng">
              <a:solidFill>
                <a:srgbClr val="8EAADB"/>
              </a:solidFill>
              <a:prstDash val="solid"/>
              <a:round/>
              <a:headEnd type="none" w="sm" len="sm"/>
              <a:tailEnd type="none" w="sm" len="sm"/>
            </a:ln>
          </a:right>
          <a:top>
            <a:ln w="6350" cap="flat" cmpd="sng">
              <a:solidFill>
                <a:srgbClr val="8EAADB"/>
              </a:solidFill>
              <a:prstDash val="solid"/>
              <a:round/>
              <a:headEnd type="none" w="sm" len="sm"/>
              <a:tailEnd type="none" w="sm" len="sm"/>
            </a:ln>
          </a:top>
          <a:bottom>
            <a:ln w="6350" cap="flat" cmpd="sng">
              <a:solidFill>
                <a:srgbClr val="8EAADB"/>
              </a:solidFill>
              <a:prstDash val="solid"/>
              <a:round/>
              <a:headEnd type="none" w="sm" len="sm"/>
              <a:tailEnd type="none" w="sm" len="sm"/>
            </a:ln>
          </a:bottom>
          <a:insideH>
            <a:ln w="6350" cap="flat" cmpd="sng">
              <a:solidFill>
                <a:srgbClr val="8EAADB"/>
              </a:solidFill>
              <a:prstDash val="solid"/>
              <a:round/>
              <a:headEnd type="none" w="sm" len="sm"/>
              <a:tailEnd type="none" w="sm" len="sm"/>
            </a:ln>
          </a:insideH>
          <a:insideV>
            <a:ln w="6350" cap="flat" cmpd="sng">
              <a:solidFill>
                <a:srgbClr val="8EAADB"/>
              </a:solidFill>
              <a:prstDash val="solid"/>
              <a:round/>
              <a:headEnd type="none" w="sm" len="sm"/>
              <a:tailEnd type="none" w="sm" len="sm"/>
            </a:ln>
          </a:insideV>
        </a:tcBdr>
      </a:tcStyle>
    </a:wholeTbl>
    <a:band1H>
      <a:tcTxStyle/>
      <a:tcStyle>
        <a:tcBdr/>
        <a:fill>
          <a:solidFill>
            <a:srgbClr val="D9E2F3"/>
          </a:solidFill>
        </a:fill>
      </a:tcStyle>
    </a:band1H>
    <a:band2H>
      <a:tcTxStyle/>
      <a:tcStyle>
        <a:tcBdr/>
      </a:tcStyle>
    </a:band2H>
    <a:band1V>
      <a:tcTxStyle/>
      <a:tcStyle>
        <a:tcBdr/>
        <a:fill>
          <a:solidFill>
            <a:srgbClr val="D9E2F3"/>
          </a:solidFill>
        </a:fill>
      </a:tcStyle>
    </a:band1V>
    <a:band2V>
      <a:tcTxStyle/>
      <a:tcStyle>
        <a:tcBdr/>
      </a:tcStyle>
    </a:band2V>
    <a:lastCol>
      <a:tcTxStyle b="on"/>
      <a:tcStyle>
        <a:tcBdr/>
      </a:tcStyle>
    </a:lastCol>
    <a:firstCol>
      <a:tcTxStyle b="on"/>
      <a:tcStyle>
        <a:tcBdr/>
      </a:tcStyle>
    </a:firstCol>
    <a:lastRow>
      <a:tcTxStyle b="on"/>
      <a:tcStyle>
        <a:tcBdr>
          <a:top>
            <a:ln w="6350" cap="flat" cmpd="sng">
              <a:solidFill>
                <a:srgbClr val="4472C4"/>
              </a:solidFill>
              <a:prstDash val="solid"/>
              <a:round/>
              <a:headEnd type="none" w="sm" len="sm"/>
              <a:tailEnd type="none" w="sm" len="sm"/>
            </a:ln>
          </a:top>
        </a:tcBdr>
      </a:tcStyle>
    </a:lastRow>
    <a:seCell>
      <a:tcTxStyle/>
      <a:tcStyle>
        <a:tcBdr/>
      </a:tcStyle>
    </a:seCell>
    <a:swCell>
      <a:tcTxStyle/>
      <a:tcStyle>
        <a:tcBdr/>
      </a:tcStyle>
    </a:swCell>
    <a:firstRow>
      <a:tcTxStyle b="on">
        <a:srgbClr val="FFFFFF"/>
      </a:tcTxStyle>
      <a:tcStyle>
        <a:tcBdr>
          <a:left>
            <a:ln w="6350" cap="flat" cmpd="sng">
              <a:solidFill>
                <a:srgbClr val="4472C4"/>
              </a:solidFill>
              <a:prstDash val="solid"/>
              <a:round/>
              <a:headEnd type="none" w="sm" len="sm"/>
              <a:tailEnd type="none" w="sm" len="sm"/>
            </a:ln>
          </a:left>
          <a:right>
            <a:ln w="6350" cap="flat" cmpd="sng">
              <a:solidFill>
                <a:srgbClr val="4472C4"/>
              </a:solidFill>
              <a:prstDash val="solid"/>
              <a:round/>
              <a:headEnd type="none" w="sm" len="sm"/>
              <a:tailEnd type="none" w="sm" len="sm"/>
            </a:ln>
          </a:right>
          <a:top>
            <a:ln w="6350" cap="flat" cmpd="sng">
              <a:solidFill>
                <a:srgbClr val="4472C4"/>
              </a:solidFill>
              <a:prstDash val="solid"/>
              <a:round/>
              <a:headEnd type="none" w="sm" len="sm"/>
              <a:tailEnd type="none" w="sm" len="sm"/>
            </a:ln>
          </a:top>
          <a:bottom>
            <a:ln w="6350" cap="flat" cmpd="sng">
              <a:solidFill>
                <a:srgbClr val="4472C4"/>
              </a:solidFill>
              <a:prstDash val="solid"/>
              <a:round/>
              <a:headEnd type="none" w="sm" len="sm"/>
              <a:tailEnd type="none" w="sm" len="sm"/>
            </a:ln>
          </a:bottom>
          <a:insideH>
            <a:ln cap="flat" cmpd="sng">
              <a:solidFill>
                <a:srgbClr val="000000"/>
              </a:solidFill>
              <a:prstDash val="solid"/>
              <a:round/>
              <a:headEnd type="none" w="sm" len="sm"/>
              <a:tailEnd type="none" w="sm" len="sm"/>
            </a:ln>
          </a:insideH>
          <a:insideV>
            <a:ln cap="flat" cmpd="sng">
              <a:solidFill>
                <a:srgbClr val="000000"/>
              </a:solidFill>
              <a:prstDash val="solid"/>
              <a:round/>
              <a:headEnd type="none" w="sm" len="sm"/>
              <a:tailEnd type="none" w="sm" len="sm"/>
            </a:ln>
          </a:insideV>
        </a:tcBdr>
        <a:fill>
          <a:solidFill>
            <a:srgbClr val="4472C4"/>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8" d="100"/>
          <a:sy n="78" d="100"/>
        </p:scale>
        <p:origin x="940" y="4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font" Target="fonts/font6.fntdata"/><Relationship Id="rId3" Type="http://schemas.openxmlformats.org/officeDocument/2006/relationships/slide" Target="slides/slide1.xml"/><Relationship Id="rId21" Type="http://schemas.openxmlformats.org/officeDocument/2006/relationships/font" Target="fonts/font1.fntdata"/><Relationship Id="rId34" Type="http://schemas.openxmlformats.org/officeDocument/2006/relationships/font" Target="fonts/font14.fntdata"/><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font" Target="fonts/font5.fntdata"/><Relationship Id="rId33" Type="http://schemas.openxmlformats.org/officeDocument/2006/relationships/font" Target="fonts/font13.fntdata"/><Relationship Id="rId38"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notesMaster" Target="notesMasters/notesMaster1.xml"/><Relationship Id="rId29"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4.fntdata"/><Relationship Id="rId32" Type="http://schemas.openxmlformats.org/officeDocument/2006/relationships/font" Target="fonts/font12.fntdata"/><Relationship Id="rId37"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font" Target="fonts/font3.fntdata"/><Relationship Id="rId28" Type="http://schemas.openxmlformats.org/officeDocument/2006/relationships/font" Target="fonts/font8.fntdata"/><Relationship Id="rId36"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11.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aecc625ab2_0_2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aecc625ab2_0_2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af2d7b78c1_2_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af2d7b78c1_2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Python Screenshot</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af2d7b78c1_3_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af2d7b78c1_3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Google Shape;493;gaecc625ab2_1_12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4" name="Google Shape;494;gaecc625ab2_1_12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000">
                <a:solidFill>
                  <a:schemeClr val="dk1"/>
                </a:solidFill>
                <a:latin typeface="Times New Roman"/>
                <a:ea typeface="Times New Roman"/>
                <a:cs typeface="Times New Roman"/>
                <a:sym typeface="Times New Roman"/>
              </a:rPr>
              <a:t>This is another main part of your presentation. I</a:t>
            </a:r>
            <a:r>
              <a:rPr lang="en" sz="1000">
                <a:solidFill>
                  <a:schemeClr val="dk1"/>
                </a:solidFill>
                <a:highlight>
                  <a:srgbClr val="FFFFFF"/>
                </a:highlight>
              </a:rPr>
              <a:t>f you have posed multiple questions in the first section, here you will try to answer each of the questions using your analysis results. (If there are some final results that is not ready for the presentation, you can still include them in the final report. However, you should have most of your analysis results at this point). </a:t>
            </a:r>
            <a:endParaRPr sz="1000">
              <a:solidFill>
                <a:schemeClr val="dk1"/>
              </a:solidFill>
              <a:highlight>
                <a:srgbClr val="FFFFFF"/>
              </a:highlight>
            </a:endParaRPr>
          </a:p>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1"/>
        <p:cNvGrpSpPr/>
        <p:nvPr/>
      </p:nvGrpSpPr>
      <p:grpSpPr>
        <a:xfrm>
          <a:off x="0" y="0"/>
          <a:ext cx="0" cy="0"/>
          <a:chOff x="0" y="0"/>
          <a:chExt cx="0" cy="0"/>
        </a:xfrm>
      </p:grpSpPr>
      <p:sp>
        <p:nvSpPr>
          <p:cNvPr id="502" name="Google Shape;502;gaf4efb8a00_0_10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3" name="Google Shape;503;gaf4efb8a00_0_10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gaf2c1d6c64_0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9" name="Google Shape;509;gaf2c1d6c64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4"/>
        <p:cNvGrpSpPr/>
        <p:nvPr/>
      </p:nvGrpSpPr>
      <p:grpSpPr>
        <a:xfrm>
          <a:off x="0" y="0"/>
          <a:ext cx="0" cy="0"/>
          <a:chOff x="0" y="0"/>
          <a:chExt cx="0" cy="0"/>
        </a:xfrm>
      </p:grpSpPr>
      <p:sp>
        <p:nvSpPr>
          <p:cNvPr id="515" name="Google Shape;515;gaecc625ab2_1_12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6" name="Google Shape;516;gaecc625ab2_1_12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p:cNvGrpSpPr/>
        <p:nvPr/>
      </p:nvGrpSpPr>
      <p:grpSpPr>
        <a:xfrm>
          <a:off x="0" y="0"/>
          <a:ext cx="0" cy="0"/>
          <a:chOff x="0" y="0"/>
          <a:chExt cx="0" cy="0"/>
        </a:xfrm>
      </p:grpSpPr>
      <p:sp>
        <p:nvSpPr>
          <p:cNvPr id="522" name="Google Shape;522;gaf4571556b_0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3" name="Google Shape;523;gaf4571556b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8"/>
        <p:cNvGrpSpPr/>
        <p:nvPr/>
      </p:nvGrpSpPr>
      <p:grpSpPr>
        <a:xfrm>
          <a:off x="0" y="0"/>
          <a:ext cx="0" cy="0"/>
          <a:chOff x="0" y="0"/>
          <a:chExt cx="0" cy="0"/>
        </a:xfrm>
      </p:grpSpPr>
      <p:sp>
        <p:nvSpPr>
          <p:cNvPr id="529" name="Google Shape;529;gaf2d7b78c1_1_2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0" name="Google Shape;530;gaf2d7b78c1_1_2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Globally: aka the nine diverse countries we crawled from </a:t>
            </a:r>
            <a:endParaRPr/>
          </a:p>
          <a:p>
            <a:pPr marL="0" lvl="0" indent="0" algn="l" rtl="0">
              <a:spcBef>
                <a:spcPts val="0"/>
              </a:spcBef>
              <a:spcAft>
                <a:spcPts val="0"/>
              </a:spcAft>
              <a:buNone/>
            </a:pPr>
            <a:endParaRPr/>
          </a:p>
          <a:p>
            <a:pPr marL="0" lvl="0" indent="0" algn="l" rtl="0">
              <a:spcBef>
                <a:spcPts val="0"/>
              </a:spcBef>
              <a:spcAft>
                <a:spcPts val="0"/>
              </a:spcAft>
              <a:buNone/>
            </a:pPr>
            <a:r>
              <a:rPr lang="en"/>
              <a:t>Latin music: represented by Bad Bunny</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aecc625ab2_1_1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 name="Google Shape;361;gaecc625ab2_1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 sz="1200" b="1">
                <a:solidFill>
                  <a:schemeClr val="dk1"/>
                </a:solidFill>
                <a:latin typeface="Times New Roman"/>
                <a:ea typeface="Times New Roman"/>
                <a:cs typeface="Times New Roman"/>
                <a:sym typeface="Times New Roman"/>
              </a:rPr>
              <a:t>Our Business Problem: </a:t>
            </a:r>
            <a:r>
              <a:rPr lang="en" sz="1200">
                <a:solidFill>
                  <a:schemeClr val="dk1"/>
                </a:solidFill>
                <a:latin typeface="Times New Roman"/>
                <a:ea typeface="Times New Roman"/>
                <a:cs typeface="Times New Roman"/>
                <a:sym typeface="Times New Roman"/>
              </a:rPr>
              <a:t>Finding a means to maximize profits via a business model that analyzes the popularity of genres in different parts of the world to aid in </a:t>
            </a:r>
            <a:r>
              <a:rPr lang="en" sz="1200" b="1">
                <a:solidFill>
                  <a:schemeClr val="dk1"/>
                </a:solidFill>
                <a:latin typeface="Times New Roman"/>
                <a:ea typeface="Times New Roman"/>
                <a:cs typeface="Times New Roman"/>
                <a:sym typeface="Times New Roman"/>
              </a:rPr>
              <a:t>planning musical promotions and tours efficiently.</a:t>
            </a:r>
            <a:endParaRPr sz="1200" b="1">
              <a:solidFill>
                <a:schemeClr val="dk1"/>
              </a:solidFill>
              <a:latin typeface="Times New Roman"/>
              <a:ea typeface="Times New Roman"/>
              <a:cs typeface="Times New Roman"/>
              <a:sym typeface="Times New Roman"/>
            </a:endParaRPr>
          </a:p>
          <a:p>
            <a:pPr marL="0" lvl="0" indent="0" algn="just" rtl="0">
              <a:spcBef>
                <a:spcPts val="800"/>
              </a:spcBef>
              <a:spcAft>
                <a:spcPts val="0"/>
              </a:spcAft>
              <a:buNone/>
            </a:pPr>
            <a:r>
              <a:rPr lang="en" sz="1200" b="1">
                <a:solidFill>
                  <a:schemeClr val="dk1"/>
                </a:solidFill>
                <a:latin typeface="Times New Roman"/>
                <a:ea typeface="Times New Roman"/>
                <a:cs typeface="Times New Roman"/>
                <a:sym typeface="Times New Roman"/>
              </a:rPr>
              <a:t>Major Distributors (we’d consider our audience)</a:t>
            </a:r>
            <a:r>
              <a:rPr lang="en" sz="1200">
                <a:solidFill>
                  <a:schemeClr val="dk1"/>
                </a:solidFill>
                <a:latin typeface="Times New Roman"/>
                <a:ea typeface="Times New Roman"/>
                <a:cs typeface="Times New Roman"/>
                <a:sym typeface="Times New Roman"/>
              </a:rPr>
              <a:t>: Warner Music Group (Warner), Universal Music Group (Universal), and Sony Music Entertainment (Sony)</a:t>
            </a:r>
            <a:endParaRPr sz="1200">
              <a:solidFill>
                <a:schemeClr val="dk1"/>
              </a:solidFill>
              <a:latin typeface="Times New Roman"/>
              <a:ea typeface="Times New Roman"/>
              <a:cs typeface="Times New Roman"/>
              <a:sym typeface="Times New Roman"/>
            </a:endParaRPr>
          </a:p>
          <a:p>
            <a:pPr marL="0" lvl="0" indent="0" algn="just" rtl="0">
              <a:spcBef>
                <a:spcPts val="800"/>
              </a:spcBef>
              <a:spcAft>
                <a:spcPts val="0"/>
              </a:spcAft>
              <a:buNone/>
            </a:pPr>
            <a:r>
              <a:rPr lang="en" sz="1200" b="1">
                <a:solidFill>
                  <a:schemeClr val="dk1"/>
                </a:solidFill>
                <a:latin typeface="Times New Roman"/>
                <a:ea typeface="Times New Roman"/>
                <a:cs typeface="Times New Roman"/>
                <a:sym typeface="Times New Roman"/>
              </a:rPr>
              <a:t>6 Artists &amp; Genres</a:t>
            </a:r>
            <a:r>
              <a:rPr lang="en" sz="1200">
                <a:solidFill>
                  <a:schemeClr val="dk1"/>
                </a:solidFill>
                <a:latin typeface="Times New Roman"/>
                <a:ea typeface="Times New Roman"/>
                <a:cs typeface="Times New Roman"/>
                <a:sym typeface="Times New Roman"/>
              </a:rPr>
              <a:t>: picked as the top for their respective genre (Spotify Wrapped 2020)</a:t>
            </a:r>
            <a:endParaRPr sz="1200">
              <a:solidFill>
                <a:schemeClr val="dk1"/>
              </a:solidFill>
              <a:latin typeface="Times New Roman"/>
              <a:ea typeface="Times New Roman"/>
              <a:cs typeface="Times New Roman"/>
              <a:sym typeface="Times New Roman"/>
            </a:endParaRPr>
          </a:p>
          <a:p>
            <a:pPr marL="457200" lvl="0" indent="-304800" algn="just" rtl="0">
              <a:spcBef>
                <a:spcPts val="80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All Time Low - Rock</a:t>
            </a:r>
            <a:endParaRPr sz="1200">
              <a:solidFill>
                <a:schemeClr val="dk1"/>
              </a:solidFill>
              <a:latin typeface="Times New Roman"/>
              <a:ea typeface="Times New Roman"/>
              <a:cs typeface="Times New Roman"/>
              <a:sym typeface="Times New Roman"/>
            </a:endParaRPr>
          </a:p>
          <a:p>
            <a:pPr marL="457200" lvl="0" indent="-304800" algn="just" rtl="0">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Bad Bunny - Latin</a:t>
            </a:r>
            <a:endParaRPr sz="1200">
              <a:solidFill>
                <a:schemeClr val="dk1"/>
              </a:solidFill>
              <a:latin typeface="Times New Roman"/>
              <a:ea typeface="Times New Roman"/>
              <a:cs typeface="Times New Roman"/>
              <a:sym typeface="Times New Roman"/>
            </a:endParaRPr>
          </a:p>
          <a:p>
            <a:pPr marL="457200" lvl="0" indent="-304800" algn="just" rtl="0">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BTS - K-Pop</a:t>
            </a:r>
            <a:endParaRPr sz="1200">
              <a:solidFill>
                <a:schemeClr val="dk1"/>
              </a:solidFill>
              <a:latin typeface="Times New Roman"/>
              <a:ea typeface="Times New Roman"/>
              <a:cs typeface="Times New Roman"/>
              <a:sym typeface="Times New Roman"/>
            </a:endParaRPr>
          </a:p>
          <a:p>
            <a:pPr marL="457200" lvl="0" indent="-304800" algn="just" rtl="0">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Drake - Rap</a:t>
            </a:r>
            <a:endParaRPr sz="1200">
              <a:solidFill>
                <a:schemeClr val="dk1"/>
              </a:solidFill>
              <a:latin typeface="Times New Roman"/>
              <a:ea typeface="Times New Roman"/>
              <a:cs typeface="Times New Roman"/>
              <a:sym typeface="Times New Roman"/>
            </a:endParaRPr>
          </a:p>
          <a:p>
            <a:pPr marL="457200" lvl="0" indent="-304800" algn="just" rtl="0">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The Weeknd - Pop</a:t>
            </a:r>
            <a:endParaRPr sz="1200">
              <a:solidFill>
                <a:schemeClr val="dk1"/>
              </a:solidFill>
              <a:latin typeface="Times New Roman"/>
              <a:ea typeface="Times New Roman"/>
              <a:cs typeface="Times New Roman"/>
              <a:sym typeface="Times New Roman"/>
            </a:endParaRPr>
          </a:p>
          <a:p>
            <a:pPr marL="457200" lvl="0" indent="-304800" algn="just" rtl="0">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Kacey Musgraves - Country</a:t>
            </a:r>
            <a:endParaRPr sz="1200">
              <a:solidFill>
                <a:schemeClr val="dk1"/>
              </a:solidFill>
              <a:latin typeface="Times New Roman"/>
              <a:ea typeface="Times New Roman"/>
              <a:cs typeface="Times New Roman"/>
              <a:sym typeface="Times New Roman"/>
            </a:endParaRPr>
          </a:p>
          <a:p>
            <a:pPr marL="0" lvl="0" indent="0" algn="just" rtl="0">
              <a:spcBef>
                <a:spcPts val="800"/>
              </a:spcBef>
              <a:spcAft>
                <a:spcPts val="0"/>
              </a:spcAft>
              <a:buNone/>
            </a:pPr>
            <a:r>
              <a:rPr lang="en" sz="1200" b="1">
                <a:solidFill>
                  <a:schemeClr val="dk1"/>
                </a:solidFill>
                <a:latin typeface="Times New Roman"/>
                <a:ea typeface="Times New Roman"/>
                <a:cs typeface="Times New Roman"/>
                <a:sym typeface="Times New Roman"/>
              </a:rPr>
              <a:t>9 Countries</a:t>
            </a:r>
            <a:r>
              <a:rPr lang="en" sz="1200">
                <a:solidFill>
                  <a:schemeClr val="dk1"/>
                </a:solidFill>
                <a:latin typeface="Times New Roman"/>
                <a:ea typeface="Times New Roman"/>
                <a:cs typeface="Times New Roman"/>
                <a:sym typeface="Times New Roman"/>
              </a:rPr>
              <a:t>: diverse markets and cultures</a:t>
            </a:r>
            <a:endParaRPr sz="1200">
              <a:solidFill>
                <a:schemeClr val="dk1"/>
              </a:solidFill>
              <a:latin typeface="Times New Roman"/>
              <a:ea typeface="Times New Roman"/>
              <a:cs typeface="Times New Roman"/>
              <a:sym typeface="Times New Roman"/>
            </a:endParaRPr>
          </a:p>
          <a:p>
            <a:pPr marL="457200" lvl="0" indent="-304800" algn="just" rtl="0">
              <a:spcBef>
                <a:spcPts val="80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Australia</a:t>
            </a:r>
            <a:endParaRPr sz="1200">
              <a:solidFill>
                <a:schemeClr val="dk1"/>
              </a:solidFill>
              <a:latin typeface="Times New Roman"/>
              <a:ea typeface="Times New Roman"/>
              <a:cs typeface="Times New Roman"/>
              <a:sym typeface="Times New Roman"/>
            </a:endParaRPr>
          </a:p>
          <a:p>
            <a:pPr marL="457200" lvl="0" indent="-304800" algn="just" rtl="0">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Brazil</a:t>
            </a:r>
            <a:endParaRPr sz="1200">
              <a:solidFill>
                <a:schemeClr val="dk1"/>
              </a:solidFill>
              <a:latin typeface="Times New Roman"/>
              <a:ea typeface="Times New Roman"/>
              <a:cs typeface="Times New Roman"/>
              <a:sym typeface="Times New Roman"/>
            </a:endParaRPr>
          </a:p>
          <a:p>
            <a:pPr marL="457200" lvl="0" indent="-304800" algn="just" rtl="0">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Germany</a:t>
            </a:r>
            <a:endParaRPr sz="1200">
              <a:solidFill>
                <a:schemeClr val="dk1"/>
              </a:solidFill>
              <a:latin typeface="Times New Roman"/>
              <a:ea typeface="Times New Roman"/>
              <a:cs typeface="Times New Roman"/>
              <a:sym typeface="Times New Roman"/>
            </a:endParaRPr>
          </a:p>
          <a:p>
            <a:pPr marL="457200" lvl="0" indent="-304800" algn="just" rtl="0">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India</a:t>
            </a:r>
            <a:endParaRPr sz="1200">
              <a:solidFill>
                <a:schemeClr val="dk1"/>
              </a:solidFill>
              <a:latin typeface="Times New Roman"/>
              <a:ea typeface="Times New Roman"/>
              <a:cs typeface="Times New Roman"/>
              <a:sym typeface="Times New Roman"/>
            </a:endParaRPr>
          </a:p>
          <a:p>
            <a:pPr marL="457200" lvl="0" indent="-304800" algn="just" rtl="0">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Japan</a:t>
            </a:r>
            <a:endParaRPr sz="1200">
              <a:solidFill>
                <a:schemeClr val="dk1"/>
              </a:solidFill>
              <a:latin typeface="Times New Roman"/>
              <a:ea typeface="Times New Roman"/>
              <a:cs typeface="Times New Roman"/>
              <a:sym typeface="Times New Roman"/>
            </a:endParaRPr>
          </a:p>
          <a:p>
            <a:pPr marL="457200" lvl="0" indent="-304800" algn="just" rtl="0">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Philippines</a:t>
            </a:r>
            <a:endParaRPr sz="1200">
              <a:solidFill>
                <a:schemeClr val="dk1"/>
              </a:solidFill>
              <a:latin typeface="Times New Roman"/>
              <a:ea typeface="Times New Roman"/>
              <a:cs typeface="Times New Roman"/>
              <a:sym typeface="Times New Roman"/>
            </a:endParaRPr>
          </a:p>
          <a:p>
            <a:pPr marL="457200" lvl="0" indent="-304800" algn="just" rtl="0">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South Africa </a:t>
            </a:r>
            <a:endParaRPr sz="1200">
              <a:solidFill>
                <a:schemeClr val="dk1"/>
              </a:solidFill>
              <a:latin typeface="Times New Roman"/>
              <a:ea typeface="Times New Roman"/>
              <a:cs typeface="Times New Roman"/>
              <a:sym typeface="Times New Roman"/>
            </a:endParaRPr>
          </a:p>
          <a:p>
            <a:pPr marL="457200" lvl="0" indent="-304800" algn="just" rtl="0">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United Kingdom</a:t>
            </a:r>
            <a:endParaRPr sz="1200">
              <a:solidFill>
                <a:schemeClr val="dk1"/>
              </a:solidFill>
              <a:latin typeface="Times New Roman"/>
              <a:ea typeface="Times New Roman"/>
              <a:cs typeface="Times New Roman"/>
              <a:sym typeface="Times New Roman"/>
            </a:endParaRPr>
          </a:p>
          <a:p>
            <a:pPr marL="457200" lvl="0" indent="-304800" algn="just" rtl="0">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United States</a:t>
            </a:r>
            <a:endParaRPr sz="1200">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aecc625ab2_1_5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4" name="Google Shape;404;gaecc625ab2_1_5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solidFill>
                  <a:schemeClr val="dk1"/>
                </a:solidFill>
                <a:latin typeface="Times New Roman"/>
                <a:ea typeface="Times New Roman"/>
                <a:cs typeface="Times New Roman"/>
                <a:sym typeface="Times New Roman"/>
              </a:rPr>
              <a:t>Where do you extract the data and how big is your data? (If your data crawling is beyond what we cover in class, or you have spent extra effort in data crawling, you may want to elaborate here. If you used standard data crawling procedure, you may want to be brief here). </a:t>
            </a:r>
            <a:endParaRPr sz="1400">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endParaRPr sz="1400">
              <a:solidFill>
                <a:schemeClr val="dk1"/>
              </a:solidFill>
              <a:latin typeface="Times New Roman"/>
              <a:ea typeface="Times New Roman"/>
              <a:cs typeface="Times New Roman"/>
              <a:sym typeface="Times New Roman"/>
            </a:endParaRPr>
          </a:p>
          <a:p>
            <a:pPr marL="0" lvl="0" indent="0" algn="l" rtl="0">
              <a:spcBef>
                <a:spcPts val="0"/>
              </a:spcBef>
              <a:spcAft>
                <a:spcPts val="0"/>
              </a:spcAft>
              <a:buClr>
                <a:schemeClr val="dk1"/>
              </a:buClr>
              <a:buSzPts val="1100"/>
              <a:buFont typeface="Arial"/>
              <a:buNone/>
            </a:pPr>
            <a:r>
              <a:rPr lang="en" sz="1400" b="1">
                <a:solidFill>
                  <a:schemeClr val="dk1"/>
                </a:solidFill>
                <a:latin typeface="Times New Roman"/>
                <a:ea typeface="Times New Roman"/>
                <a:cs typeface="Times New Roman"/>
                <a:sym typeface="Times New Roman"/>
              </a:rPr>
              <a:t>9 Country Charts and 6 artists</a:t>
            </a:r>
            <a:endParaRPr sz="1400" b="1">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r>
              <a:rPr lang="en" sz="1400">
                <a:solidFill>
                  <a:schemeClr val="dk1"/>
                </a:solidFill>
                <a:latin typeface="Times New Roman"/>
                <a:ea typeface="Times New Roman"/>
                <a:cs typeface="Times New Roman"/>
                <a:sym typeface="Times New Roman"/>
              </a:rPr>
              <a:t>Got data using Spotify Web Developer API and the python package Spotipy. Hardest part was writing the code and </a:t>
            </a:r>
            <a:r>
              <a:rPr lang="en" sz="1400" b="1">
                <a:solidFill>
                  <a:schemeClr val="dk1"/>
                </a:solidFill>
                <a:latin typeface="Times New Roman"/>
                <a:ea typeface="Times New Roman"/>
                <a:cs typeface="Times New Roman"/>
                <a:sym typeface="Times New Roman"/>
              </a:rPr>
              <a:t>determining the best way to extract the audio features</a:t>
            </a:r>
            <a:r>
              <a:rPr lang="en" sz="1400">
                <a:solidFill>
                  <a:schemeClr val="dk1"/>
                </a:solidFill>
                <a:latin typeface="Times New Roman"/>
                <a:ea typeface="Times New Roman"/>
                <a:cs typeface="Times New Roman"/>
                <a:sym typeface="Times New Roman"/>
              </a:rPr>
              <a:t>.</a:t>
            </a:r>
            <a:endParaRPr sz="1400">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endParaRPr sz="1400">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r>
              <a:rPr lang="en" sz="1400">
                <a:solidFill>
                  <a:schemeClr val="dk1"/>
                </a:solidFill>
                <a:latin typeface="Times New Roman"/>
                <a:ea typeface="Times New Roman"/>
                <a:cs typeface="Times New Roman"/>
                <a:sym typeface="Times New Roman"/>
              </a:rPr>
              <a:t>Used to extract </a:t>
            </a:r>
            <a:r>
              <a:rPr lang="en" sz="1400" b="1">
                <a:solidFill>
                  <a:schemeClr val="dk1"/>
                </a:solidFill>
                <a:latin typeface="Times New Roman"/>
                <a:ea typeface="Times New Roman"/>
                <a:cs typeface="Times New Roman"/>
                <a:sym typeface="Times New Roman"/>
              </a:rPr>
              <a:t>audio features</a:t>
            </a:r>
            <a:r>
              <a:rPr lang="en" sz="1400">
                <a:solidFill>
                  <a:schemeClr val="dk1"/>
                </a:solidFill>
                <a:latin typeface="Times New Roman"/>
                <a:ea typeface="Times New Roman"/>
                <a:cs typeface="Times New Roman"/>
                <a:sym typeface="Times New Roman"/>
              </a:rPr>
              <a:t> of tracks in the playlists as well as </a:t>
            </a:r>
            <a:r>
              <a:rPr lang="en" sz="1400" b="1">
                <a:solidFill>
                  <a:schemeClr val="dk1"/>
                </a:solidFill>
                <a:latin typeface="Times New Roman"/>
                <a:ea typeface="Times New Roman"/>
                <a:cs typeface="Times New Roman"/>
                <a:sym typeface="Times New Roman"/>
              </a:rPr>
              <a:t>song title and artist</a:t>
            </a:r>
            <a:r>
              <a:rPr lang="en" sz="1400">
                <a:solidFill>
                  <a:schemeClr val="dk1"/>
                </a:solidFill>
                <a:latin typeface="Times New Roman"/>
                <a:ea typeface="Times New Roman"/>
                <a:cs typeface="Times New Roman"/>
                <a:sym typeface="Times New Roman"/>
              </a:rPr>
              <a:t>.</a:t>
            </a:r>
            <a:endParaRPr sz="1400">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endParaRPr sz="1400">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r>
              <a:rPr lang="en" sz="1400">
                <a:solidFill>
                  <a:schemeClr val="dk1"/>
                </a:solidFill>
                <a:latin typeface="Times New Roman"/>
                <a:ea typeface="Times New Roman"/>
                <a:cs typeface="Times New Roman"/>
                <a:sym typeface="Times New Roman"/>
              </a:rPr>
              <a:t>Audio Features: danceability, energy, key, loudness, mode, speechiness, acousticness, instrumentalness, liveness, valence, tempo, and time signature</a:t>
            </a:r>
            <a:endParaRPr sz="1400">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endParaRPr sz="1400" b="1">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endParaRPr sz="1400">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gaecc625ab2_1_12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9" name="Google Shape;429;gaecc625ab2_1_12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000">
                <a:solidFill>
                  <a:schemeClr val="dk1"/>
                </a:solidFill>
                <a:latin typeface="Times New Roman"/>
                <a:ea typeface="Times New Roman"/>
                <a:cs typeface="Times New Roman"/>
                <a:sym typeface="Times New Roman"/>
              </a:rPr>
              <a:t>How did you perform data analysis? Are there any pre-processing? Do you use descriptive or predictive analysis? </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Google Shape;436;gaecc625ab2_1_12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7" name="Google Shape;437;gaecc625ab2_1_12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gaecc625ab2_1_12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6" name="Google Shape;446;gaecc625ab2_1_12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Python screenshot</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gaf397b19ea_2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4" name="Google Shape;454;gaf397b19ea_2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gaecc625ab2_1_12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2" name="Google Shape;462;gaecc625ab2_1_12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Python Screenshot</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gaf4efb8a00_0_2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9" name="Google Shape;469;gaf4efb8a00_0_2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2.xml"/><Relationship Id="rId5" Type="http://schemas.openxmlformats.org/officeDocument/2006/relationships/hyperlink" Target="https://stories.freepik.com/?utm_source=slidesgo_template&amp;utm_medium=referral-link&amp;utm_campaign=slidesgo_contents_of_this_template&amp;utm_term=stories_by_freepik&amp;utm_content=stories" TargetMode="External"/><Relationship Id="rId4" Type="http://schemas.openxmlformats.org/officeDocument/2006/relationships/hyperlink" Target="http://bit.ly/2TtBDfr" TargetMode="Externa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accent1"/>
        </a:solidFill>
        <a:effectLst/>
      </p:bgPr>
    </p:bg>
    <p:spTree>
      <p:nvGrpSpPr>
        <p:cNvPr id="1" name="Shape 53"/>
        <p:cNvGrpSpPr/>
        <p:nvPr/>
      </p:nvGrpSpPr>
      <p:grpSpPr>
        <a:xfrm>
          <a:off x="0" y="0"/>
          <a:ext cx="0" cy="0"/>
          <a:chOff x="0" y="0"/>
          <a:chExt cx="0" cy="0"/>
        </a:xfrm>
      </p:grpSpPr>
      <p:sp>
        <p:nvSpPr>
          <p:cNvPr id="54" name="Google Shape;54;p14"/>
          <p:cNvSpPr txBox="1">
            <a:spLocks noGrp="1"/>
          </p:cNvSpPr>
          <p:nvPr>
            <p:ph type="ctrTitle"/>
          </p:nvPr>
        </p:nvSpPr>
        <p:spPr>
          <a:xfrm>
            <a:off x="5039525" y="770400"/>
            <a:ext cx="3384600" cy="2870100"/>
          </a:xfrm>
          <a:prstGeom prst="rect">
            <a:avLst/>
          </a:prstGeom>
        </p:spPr>
        <p:txBody>
          <a:bodyPr spcFirstLastPara="1" wrap="square" lIns="91425" tIns="91425" rIns="91425" bIns="91425" anchor="b" anchorCtr="0">
            <a:noAutofit/>
          </a:bodyPr>
          <a:lstStyle>
            <a:lvl1pPr lvl="0" algn="r" rtl="0">
              <a:lnSpc>
                <a:spcPct val="90000"/>
              </a:lnSpc>
              <a:spcBef>
                <a:spcPts val="0"/>
              </a:spcBef>
              <a:spcAft>
                <a:spcPts val="0"/>
              </a:spcAft>
              <a:buSzPts val="5200"/>
              <a:buNone/>
              <a:defRPr sz="6500">
                <a:solidFill>
                  <a:schemeClr val="accent3"/>
                </a:solidFill>
                <a:latin typeface="Kulim Park"/>
                <a:ea typeface="Kulim Park"/>
                <a:cs typeface="Kulim Park"/>
                <a:sym typeface="Kulim Park"/>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55" name="Google Shape;55;p14"/>
          <p:cNvSpPr txBox="1">
            <a:spLocks noGrp="1"/>
          </p:cNvSpPr>
          <p:nvPr>
            <p:ph type="subTitle" idx="1"/>
          </p:nvPr>
        </p:nvSpPr>
        <p:spPr>
          <a:xfrm>
            <a:off x="5199602" y="3677425"/>
            <a:ext cx="3224400" cy="6375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Clr>
                <a:schemeClr val="lt1"/>
              </a:buClr>
              <a:buSzPts val="2800"/>
              <a:buNone/>
              <a:defRPr sz="2200">
                <a:solidFill>
                  <a:schemeClr val="lt1"/>
                </a:solidFill>
              </a:defRPr>
            </a:lvl1pPr>
            <a:lvl2pPr lvl="1" algn="ctr" rtl="0">
              <a:lnSpc>
                <a:spcPct val="100000"/>
              </a:lnSpc>
              <a:spcBef>
                <a:spcPts val="0"/>
              </a:spcBef>
              <a:spcAft>
                <a:spcPts val="0"/>
              </a:spcAft>
              <a:buClr>
                <a:schemeClr val="lt1"/>
              </a:buClr>
              <a:buSzPts val="2800"/>
              <a:buNone/>
              <a:defRPr sz="2800">
                <a:solidFill>
                  <a:schemeClr val="lt1"/>
                </a:solidFill>
              </a:defRPr>
            </a:lvl2pPr>
            <a:lvl3pPr lvl="2" algn="ctr" rtl="0">
              <a:lnSpc>
                <a:spcPct val="100000"/>
              </a:lnSpc>
              <a:spcBef>
                <a:spcPts val="0"/>
              </a:spcBef>
              <a:spcAft>
                <a:spcPts val="0"/>
              </a:spcAft>
              <a:buClr>
                <a:schemeClr val="lt1"/>
              </a:buClr>
              <a:buSzPts val="2800"/>
              <a:buNone/>
              <a:defRPr sz="2800">
                <a:solidFill>
                  <a:schemeClr val="lt1"/>
                </a:solidFill>
              </a:defRPr>
            </a:lvl3pPr>
            <a:lvl4pPr lvl="3" algn="ctr" rtl="0">
              <a:lnSpc>
                <a:spcPct val="100000"/>
              </a:lnSpc>
              <a:spcBef>
                <a:spcPts val="0"/>
              </a:spcBef>
              <a:spcAft>
                <a:spcPts val="0"/>
              </a:spcAft>
              <a:buClr>
                <a:schemeClr val="lt1"/>
              </a:buClr>
              <a:buSzPts val="2800"/>
              <a:buNone/>
              <a:defRPr sz="2800">
                <a:solidFill>
                  <a:schemeClr val="lt1"/>
                </a:solidFill>
              </a:defRPr>
            </a:lvl4pPr>
            <a:lvl5pPr lvl="4" algn="ctr" rtl="0">
              <a:lnSpc>
                <a:spcPct val="100000"/>
              </a:lnSpc>
              <a:spcBef>
                <a:spcPts val="0"/>
              </a:spcBef>
              <a:spcAft>
                <a:spcPts val="0"/>
              </a:spcAft>
              <a:buClr>
                <a:schemeClr val="lt1"/>
              </a:buClr>
              <a:buSzPts val="2800"/>
              <a:buNone/>
              <a:defRPr sz="2800">
                <a:solidFill>
                  <a:schemeClr val="lt1"/>
                </a:solidFill>
              </a:defRPr>
            </a:lvl5pPr>
            <a:lvl6pPr lvl="5" algn="ctr" rtl="0">
              <a:lnSpc>
                <a:spcPct val="100000"/>
              </a:lnSpc>
              <a:spcBef>
                <a:spcPts val="0"/>
              </a:spcBef>
              <a:spcAft>
                <a:spcPts val="0"/>
              </a:spcAft>
              <a:buClr>
                <a:schemeClr val="lt1"/>
              </a:buClr>
              <a:buSzPts val="2800"/>
              <a:buNone/>
              <a:defRPr sz="2800">
                <a:solidFill>
                  <a:schemeClr val="lt1"/>
                </a:solidFill>
              </a:defRPr>
            </a:lvl6pPr>
            <a:lvl7pPr lvl="6" algn="ctr" rtl="0">
              <a:lnSpc>
                <a:spcPct val="100000"/>
              </a:lnSpc>
              <a:spcBef>
                <a:spcPts val="0"/>
              </a:spcBef>
              <a:spcAft>
                <a:spcPts val="0"/>
              </a:spcAft>
              <a:buClr>
                <a:schemeClr val="lt1"/>
              </a:buClr>
              <a:buSzPts val="2800"/>
              <a:buNone/>
              <a:defRPr sz="2800">
                <a:solidFill>
                  <a:schemeClr val="lt1"/>
                </a:solidFill>
              </a:defRPr>
            </a:lvl7pPr>
            <a:lvl8pPr lvl="7" algn="ctr" rtl="0">
              <a:lnSpc>
                <a:spcPct val="100000"/>
              </a:lnSpc>
              <a:spcBef>
                <a:spcPts val="0"/>
              </a:spcBef>
              <a:spcAft>
                <a:spcPts val="0"/>
              </a:spcAft>
              <a:buClr>
                <a:schemeClr val="lt1"/>
              </a:buClr>
              <a:buSzPts val="2800"/>
              <a:buNone/>
              <a:defRPr sz="2800">
                <a:solidFill>
                  <a:schemeClr val="lt1"/>
                </a:solidFill>
              </a:defRPr>
            </a:lvl8pPr>
            <a:lvl9pPr lvl="8" algn="ctr" rtl="0">
              <a:lnSpc>
                <a:spcPct val="100000"/>
              </a:lnSpc>
              <a:spcBef>
                <a:spcPts val="0"/>
              </a:spcBef>
              <a:spcAft>
                <a:spcPts val="0"/>
              </a:spcAft>
              <a:buClr>
                <a:schemeClr val="lt1"/>
              </a:buClr>
              <a:buSzPts val="2800"/>
              <a:buNone/>
              <a:defRPr sz="2800">
                <a:solidFill>
                  <a:schemeClr val="lt1"/>
                </a:solidFil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accent1"/>
        </a:solidFill>
        <a:effectLst/>
      </p:bgPr>
    </p:bg>
    <p:spTree>
      <p:nvGrpSpPr>
        <p:cNvPr id="1" name="Shape 56"/>
        <p:cNvGrpSpPr/>
        <p:nvPr/>
      </p:nvGrpSpPr>
      <p:grpSpPr>
        <a:xfrm>
          <a:off x="0" y="0"/>
          <a:ext cx="0" cy="0"/>
          <a:chOff x="0" y="0"/>
          <a:chExt cx="0" cy="0"/>
        </a:xfrm>
      </p:grpSpPr>
      <p:sp>
        <p:nvSpPr>
          <p:cNvPr id="57" name="Google Shape;57;p15"/>
          <p:cNvSpPr txBox="1">
            <a:spLocks noGrp="1"/>
          </p:cNvSpPr>
          <p:nvPr>
            <p:ph type="title"/>
          </p:nvPr>
        </p:nvSpPr>
        <p:spPr>
          <a:xfrm>
            <a:off x="1951050" y="2536900"/>
            <a:ext cx="5241900" cy="836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58" name="Google Shape;58;p15"/>
          <p:cNvSpPr txBox="1">
            <a:spLocks noGrp="1"/>
          </p:cNvSpPr>
          <p:nvPr>
            <p:ph type="title" idx="2" hasCustomPrompt="1"/>
          </p:nvPr>
        </p:nvSpPr>
        <p:spPr>
          <a:xfrm>
            <a:off x="3270900" y="1254835"/>
            <a:ext cx="2602200" cy="1012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9600"/>
              <a:buNone/>
              <a:defRPr sz="7500">
                <a:solidFill>
                  <a:schemeClr val="accent2"/>
                </a:solidFill>
              </a:defRPr>
            </a:lvl1pPr>
            <a:lvl2pPr lvl="1" algn="ctr" rtl="0">
              <a:spcBef>
                <a:spcPts val="0"/>
              </a:spcBef>
              <a:spcAft>
                <a:spcPts val="0"/>
              </a:spcAft>
              <a:buSzPts val="9600"/>
              <a:buNone/>
              <a:defRPr sz="9600"/>
            </a:lvl2pPr>
            <a:lvl3pPr lvl="2" algn="ctr" rtl="0">
              <a:spcBef>
                <a:spcPts val="0"/>
              </a:spcBef>
              <a:spcAft>
                <a:spcPts val="0"/>
              </a:spcAft>
              <a:buSzPts val="9600"/>
              <a:buNone/>
              <a:defRPr sz="9600"/>
            </a:lvl3pPr>
            <a:lvl4pPr lvl="3" algn="ctr" rtl="0">
              <a:spcBef>
                <a:spcPts val="0"/>
              </a:spcBef>
              <a:spcAft>
                <a:spcPts val="0"/>
              </a:spcAft>
              <a:buSzPts val="9600"/>
              <a:buNone/>
              <a:defRPr sz="9600"/>
            </a:lvl4pPr>
            <a:lvl5pPr lvl="4" algn="ctr" rtl="0">
              <a:spcBef>
                <a:spcPts val="0"/>
              </a:spcBef>
              <a:spcAft>
                <a:spcPts val="0"/>
              </a:spcAft>
              <a:buSzPts val="9600"/>
              <a:buNone/>
              <a:defRPr sz="9600"/>
            </a:lvl5pPr>
            <a:lvl6pPr lvl="5" algn="ctr" rtl="0">
              <a:spcBef>
                <a:spcPts val="0"/>
              </a:spcBef>
              <a:spcAft>
                <a:spcPts val="0"/>
              </a:spcAft>
              <a:buSzPts val="9600"/>
              <a:buNone/>
              <a:defRPr sz="9600"/>
            </a:lvl6pPr>
            <a:lvl7pPr lvl="6" algn="ctr" rtl="0">
              <a:spcBef>
                <a:spcPts val="0"/>
              </a:spcBef>
              <a:spcAft>
                <a:spcPts val="0"/>
              </a:spcAft>
              <a:buSzPts val="9600"/>
              <a:buNone/>
              <a:defRPr sz="9600"/>
            </a:lvl7pPr>
            <a:lvl8pPr lvl="7" algn="ctr" rtl="0">
              <a:spcBef>
                <a:spcPts val="0"/>
              </a:spcBef>
              <a:spcAft>
                <a:spcPts val="0"/>
              </a:spcAft>
              <a:buSzPts val="9600"/>
              <a:buNone/>
              <a:defRPr sz="9600"/>
            </a:lvl8pPr>
            <a:lvl9pPr lvl="8" algn="ctr" rtl="0">
              <a:spcBef>
                <a:spcPts val="0"/>
              </a:spcBef>
              <a:spcAft>
                <a:spcPts val="0"/>
              </a:spcAft>
              <a:buSzPts val="9600"/>
              <a:buNone/>
              <a:defRPr sz="9600"/>
            </a:lvl9pPr>
          </a:lstStyle>
          <a:p>
            <a:r>
              <a:t>xx%</a:t>
            </a:r>
          </a:p>
        </p:txBody>
      </p:sp>
      <p:sp>
        <p:nvSpPr>
          <p:cNvPr id="59" name="Google Shape;59;p15"/>
          <p:cNvSpPr txBox="1">
            <a:spLocks noGrp="1"/>
          </p:cNvSpPr>
          <p:nvPr>
            <p:ph type="subTitle" idx="1"/>
          </p:nvPr>
        </p:nvSpPr>
        <p:spPr>
          <a:xfrm>
            <a:off x="3358050" y="3473218"/>
            <a:ext cx="2427900" cy="343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a:solidFill>
                  <a:schemeClr val="lt1"/>
                </a:solidFill>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0"/>
        <p:cNvGrpSpPr/>
        <p:nvPr/>
      </p:nvGrpSpPr>
      <p:grpSpPr>
        <a:xfrm>
          <a:off x="0" y="0"/>
          <a:ext cx="0" cy="0"/>
          <a:chOff x="0" y="0"/>
          <a:chExt cx="0" cy="0"/>
        </a:xfrm>
      </p:grpSpPr>
      <p:sp>
        <p:nvSpPr>
          <p:cNvPr id="61" name="Google Shape;61;p16"/>
          <p:cNvSpPr txBox="1">
            <a:spLocks noGrp="1"/>
          </p:cNvSpPr>
          <p:nvPr>
            <p:ph type="title"/>
          </p:nvPr>
        </p:nvSpPr>
        <p:spPr>
          <a:xfrm>
            <a:off x="3896410" y="390700"/>
            <a:ext cx="4527600" cy="5727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accent3"/>
              </a:buClr>
              <a:buSzPts val="2800"/>
              <a:buNone/>
              <a:defRPr/>
            </a:lvl1pPr>
            <a:lvl2pPr lvl="1" rtl="0">
              <a:spcBef>
                <a:spcPts val="0"/>
              </a:spcBef>
              <a:spcAft>
                <a:spcPts val="0"/>
              </a:spcAft>
              <a:buClr>
                <a:schemeClr val="accent3"/>
              </a:buClr>
              <a:buSzPts val="2800"/>
              <a:buNone/>
              <a:defRPr>
                <a:solidFill>
                  <a:schemeClr val="accent3"/>
                </a:solidFill>
              </a:defRPr>
            </a:lvl2pPr>
            <a:lvl3pPr lvl="2" rtl="0">
              <a:spcBef>
                <a:spcPts val="0"/>
              </a:spcBef>
              <a:spcAft>
                <a:spcPts val="0"/>
              </a:spcAft>
              <a:buClr>
                <a:schemeClr val="accent3"/>
              </a:buClr>
              <a:buSzPts val="2800"/>
              <a:buNone/>
              <a:defRPr>
                <a:solidFill>
                  <a:schemeClr val="accent3"/>
                </a:solidFill>
              </a:defRPr>
            </a:lvl3pPr>
            <a:lvl4pPr lvl="3" rtl="0">
              <a:spcBef>
                <a:spcPts val="0"/>
              </a:spcBef>
              <a:spcAft>
                <a:spcPts val="0"/>
              </a:spcAft>
              <a:buClr>
                <a:schemeClr val="accent3"/>
              </a:buClr>
              <a:buSzPts val="2800"/>
              <a:buNone/>
              <a:defRPr>
                <a:solidFill>
                  <a:schemeClr val="accent3"/>
                </a:solidFill>
              </a:defRPr>
            </a:lvl4pPr>
            <a:lvl5pPr lvl="4" rtl="0">
              <a:spcBef>
                <a:spcPts val="0"/>
              </a:spcBef>
              <a:spcAft>
                <a:spcPts val="0"/>
              </a:spcAft>
              <a:buClr>
                <a:schemeClr val="accent3"/>
              </a:buClr>
              <a:buSzPts val="2800"/>
              <a:buNone/>
              <a:defRPr>
                <a:solidFill>
                  <a:schemeClr val="accent3"/>
                </a:solidFill>
              </a:defRPr>
            </a:lvl5pPr>
            <a:lvl6pPr lvl="5" rtl="0">
              <a:spcBef>
                <a:spcPts val="0"/>
              </a:spcBef>
              <a:spcAft>
                <a:spcPts val="0"/>
              </a:spcAft>
              <a:buClr>
                <a:schemeClr val="accent3"/>
              </a:buClr>
              <a:buSzPts val="2800"/>
              <a:buNone/>
              <a:defRPr>
                <a:solidFill>
                  <a:schemeClr val="accent3"/>
                </a:solidFill>
              </a:defRPr>
            </a:lvl6pPr>
            <a:lvl7pPr lvl="6" rtl="0">
              <a:spcBef>
                <a:spcPts val="0"/>
              </a:spcBef>
              <a:spcAft>
                <a:spcPts val="0"/>
              </a:spcAft>
              <a:buClr>
                <a:schemeClr val="accent3"/>
              </a:buClr>
              <a:buSzPts val="2800"/>
              <a:buNone/>
              <a:defRPr>
                <a:solidFill>
                  <a:schemeClr val="accent3"/>
                </a:solidFill>
              </a:defRPr>
            </a:lvl7pPr>
            <a:lvl8pPr lvl="7" rtl="0">
              <a:spcBef>
                <a:spcPts val="0"/>
              </a:spcBef>
              <a:spcAft>
                <a:spcPts val="0"/>
              </a:spcAft>
              <a:buClr>
                <a:schemeClr val="accent3"/>
              </a:buClr>
              <a:buSzPts val="2800"/>
              <a:buNone/>
              <a:defRPr>
                <a:solidFill>
                  <a:schemeClr val="accent3"/>
                </a:solidFill>
              </a:defRPr>
            </a:lvl8pPr>
            <a:lvl9pPr lvl="8" rtl="0">
              <a:spcBef>
                <a:spcPts val="0"/>
              </a:spcBef>
              <a:spcAft>
                <a:spcPts val="0"/>
              </a:spcAft>
              <a:buClr>
                <a:schemeClr val="accent3"/>
              </a:buClr>
              <a:buSzPts val="2800"/>
              <a:buNone/>
              <a:defRPr>
                <a:solidFill>
                  <a:schemeClr val="accent3"/>
                </a:solidFill>
              </a:defRPr>
            </a:lvl9pPr>
          </a:lstStyle>
          <a:p>
            <a:endParaRPr/>
          </a:p>
        </p:txBody>
      </p:sp>
      <p:sp>
        <p:nvSpPr>
          <p:cNvPr id="62" name="Google Shape;62;p16"/>
          <p:cNvSpPr txBox="1">
            <a:spLocks noGrp="1"/>
          </p:cNvSpPr>
          <p:nvPr>
            <p:ph type="body" idx="1"/>
          </p:nvPr>
        </p:nvSpPr>
        <p:spPr>
          <a:xfrm>
            <a:off x="720000" y="1241700"/>
            <a:ext cx="7704000" cy="3343200"/>
          </a:xfrm>
          <a:prstGeom prst="rect">
            <a:avLst/>
          </a:prstGeom>
        </p:spPr>
        <p:txBody>
          <a:bodyPr spcFirstLastPara="1" wrap="square" lIns="91425" tIns="91425" rIns="91425" bIns="91425" anchor="t" anchorCtr="0">
            <a:noAutofit/>
          </a:bodyPr>
          <a:lstStyle>
            <a:lvl1pPr marL="457200" lvl="0" indent="-342900" rtl="0">
              <a:lnSpc>
                <a:spcPct val="100000"/>
              </a:lnSpc>
              <a:spcBef>
                <a:spcPts val="0"/>
              </a:spcBef>
              <a:spcAft>
                <a:spcPts val="0"/>
              </a:spcAft>
              <a:buSzPts val="1800"/>
              <a:buAutoNum type="arabicPeriod"/>
              <a:defRPr sz="1300"/>
            </a:lvl1pPr>
            <a:lvl2pPr marL="914400" lvl="1" indent="-317500" rtl="0">
              <a:spcBef>
                <a:spcPts val="0"/>
              </a:spcBef>
              <a:spcAft>
                <a:spcPts val="0"/>
              </a:spcAft>
              <a:buSzPts val="1400"/>
              <a:buAutoNum type="alphaLcPeriod"/>
              <a:defRPr/>
            </a:lvl2pPr>
            <a:lvl3pPr marL="1371600" lvl="2" indent="-317500" rtl="0">
              <a:spcBef>
                <a:spcPts val="1600"/>
              </a:spcBef>
              <a:spcAft>
                <a:spcPts val="0"/>
              </a:spcAft>
              <a:buSzPts val="1400"/>
              <a:buAutoNum type="romanLcPeriod"/>
              <a:defRPr/>
            </a:lvl3pPr>
            <a:lvl4pPr marL="1828800" lvl="3" indent="-317500" rtl="0">
              <a:spcBef>
                <a:spcPts val="1600"/>
              </a:spcBef>
              <a:spcAft>
                <a:spcPts val="0"/>
              </a:spcAft>
              <a:buSzPts val="1400"/>
              <a:buAutoNum type="arabicPeriod"/>
              <a:defRPr/>
            </a:lvl4pPr>
            <a:lvl5pPr marL="2286000" lvl="4" indent="-317500" rtl="0">
              <a:spcBef>
                <a:spcPts val="1600"/>
              </a:spcBef>
              <a:spcAft>
                <a:spcPts val="0"/>
              </a:spcAft>
              <a:buSzPts val="1400"/>
              <a:buAutoNum type="alphaLcPeriod"/>
              <a:defRPr/>
            </a:lvl5pPr>
            <a:lvl6pPr marL="2743200" lvl="5" indent="-317500" rtl="0">
              <a:spcBef>
                <a:spcPts val="1600"/>
              </a:spcBef>
              <a:spcAft>
                <a:spcPts val="0"/>
              </a:spcAft>
              <a:buSzPts val="1400"/>
              <a:buAutoNum type="romanLcPeriod"/>
              <a:defRPr/>
            </a:lvl6pPr>
            <a:lvl7pPr marL="3200400" lvl="6" indent="-317500" rtl="0">
              <a:spcBef>
                <a:spcPts val="1600"/>
              </a:spcBef>
              <a:spcAft>
                <a:spcPts val="0"/>
              </a:spcAft>
              <a:buSzPts val="1400"/>
              <a:buAutoNum type="arabicPeriod"/>
              <a:defRPr/>
            </a:lvl7pPr>
            <a:lvl8pPr marL="3657600" lvl="7" indent="-317500" rtl="0">
              <a:spcBef>
                <a:spcPts val="1600"/>
              </a:spcBef>
              <a:spcAft>
                <a:spcPts val="0"/>
              </a:spcAft>
              <a:buSzPts val="1400"/>
              <a:buAutoNum type="alphaLcPeriod"/>
              <a:defRPr/>
            </a:lvl8pPr>
            <a:lvl9pPr marL="4114800" lvl="8" indent="-317500" rtl="0">
              <a:spcBef>
                <a:spcPts val="1600"/>
              </a:spcBef>
              <a:spcAft>
                <a:spcPts val="1600"/>
              </a:spcAft>
              <a:buSzPts val="1400"/>
              <a:buAutoNum type="romanLcPeriod"/>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3"/>
        <p:cNvGrpSpPr/>
        <p:nvPr/>
      </p:nvGrpSpPr>
      <p:grpSpPr>
        <a:xfrm>
          <a:off x="0" y="0"/>
          <a:ext cx="0" cy="0"/>
          <a:chOff x="0" y="0"/>
          <a:chExt cx="0" cy="0"/>
        </a:xfrm>
      </p:grpSpPr>
      <p:sp>
        <p:nvSpPr>
          <p:cNvPr id="64" name="Google Shape;64;p17"/>
          <p:cNvSpPr txBox="1">
            <a:spLocks noGrp="1"/>
          </p:cNvSpPr>
          <p:nvPr>
            <p:ph type="body" idx="1"/>
          </p:nvPr>
        </p:nvSpPr>
        <p:spPr>
          <a:xfrm>
            <a:off x="798725" y="1676550"/>
            <a:ext cx="3542700" cy="25575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Clr>
                <a:schemeClr val="dk1"/>
              </a:buClr>
              <a:buSzPts val="1400"/>
              <a:buChar char="●"/>
              <a:defRPr sz="1400">
                <a:solidFill>
                  <a:schemeClr val="accent6"/>
                </a:solidFill>
              </a:defRPr>
            </a:lvl1pPr>
            <a:lvl2pPr marL="914400" lvl="1" indent="-304800" rtl="0">
              <a:spcBef>
                <a:spcPts val="0"/>
              </a:spcBef>
              <a:spcAft>
                <a:spcPts val="0"/>
              </a:spcAft>
              <a:buClr>
                <a:schemeClr val="accent6"/>
              </a:buClr>
              <a:buSzPts val="1200"/>
              <a:buChar char="○"/>
              <a:defRPr sz="1200">
                <a:solidFill>
                  <a:schemeClr val="accent6"/>
                </a:solidFill>
              </a:defRPr>
            </a:lvl2pPr>
            <a:lvl3pPr marL="1371600" lvl="2" indent="-304800" rtl="0">
              <a:spcBef>
                <a:spcPts val="1600"/>
              </a:spcBef>
              <a:spcAft>
                <a:spcPts val="0"/>
              </a:spcAft>
              <a:buClr>
                <a:schemeClr val="accent6"/>
              </a:buClr>
              <a:buSzPts val="1200"/>
              <a:buChar char="■"/>
              <a:defRPr sz="1200">
                <a:solidFill>
                  <a:schemeClr val="accent6"/>
                </a:solidFill>
              </a:defRPr>
            </a:lvl3pPr>
            <a:lvl4pPr marL="1828800" lvl="3" indent="-304800" rtl="0">
              <a:spcBef>
                <a:spcPts val="1600"/>
              </a:spcBef>
              <a:spcAft>
                <a:spcPts val="0"/>
              </a:spcAft>
              <a:buClr>
                <a:schemeClr val="accent6"/>
              </a:buClr>
              <a:buSzPts val="1200"/>
              <a:buChar char="●"/>
              <a:defRPr sz="1200">
                <a:solidFill>
                  <a:schemeClr val="accent6"/>
                </a:solidFill>
              </a:defRPr>
            </a:lvl4pPr>
            <a:lvl5pPr marL="2286000" lvl="4" indent="-304800" rtl="0">
              <a:spcBef>
                <a:spcPts val="1600"/>
              </a:spcBef>
              <a:spcAft>
                <a:spcPts val="0"/>
              </a:spcAft>
              <a:buClr>
                <a:schemeClr val="accent6"/>
              </a:buClr>
              <a:buSzPts val="1200"/>
              <a:buChar char="○"/>
              <a:defRPr sz="1200">
                <a:solidFill>
                  <a:schemeClr val="accent6"/>
                </a:solidFill>
              </a:defRPr>
            </a:lvl5pPr>
            <a:lvl6pPr marL="2743200" lvl="5" indent="-304800" rtl="0">
              <a:spcBef>
                <a:spcPts val="1600"/>
              </a:spcBef>
              <a:spcAft>
                <a:spcPts val="0"/>
              </a:spcAft>
              <a:buClr>
                <a:schemeClr val="accent6"/>
              </a:buClr>
              <a:buSzPts val="1200"/>
              <a:buChar char="■"/>
              <a:defRPr sz="1200">
                <a:solidFill>
                  <a:schemeClr val="accent6"/>
                </a:solidFill>
              </a:defRPr>
            </a:lvl6pPr>
            <a:lvl7pPr marL="3200400" lvl="6" indent="-304800" rtl="0">
              <a:spcBef>
                <a:spcPts val="1600"/>
              </a:spcBef>
              <a:spcAft>
                <a:spcPts val="0"/>
              </a:spcAft>
              <a:buClr>
                <a:schemeClr val="accent6"/>
              </a:buClr>
              <a:buSzPts val="1200"/>
              <a:buChar char="●"/>
              <a:defRPr sz="1200">
                <a:solidFill>
                  <a:schemeClr val="accent6"/>
                </a:solidFill>
              </a:defRPr>
            </a:lvl7pPr>
            <a:lvl8pPr marL="3657600" lvl="7" indent="-304800" rtl="0">
              <a:spcBef>
                <a:spcPts val="1600"/>
              </a:spcBef>
              <a:spcAft>
                <a:spcPts val="0"/>
              </a:spcAft>
              <a:buClr>
                <a:schemeClr val="accent6"/>
              </a:buClr>
              <a:buSzPts val="1200"/>
              <a:buChar char="○"/>
              <a:defRPr sz="1200">
                <a:solidFill>
                  <a:schemeClr val="accent6"/>
                </a:solidFill>
              </a:defRPr>
            </a:lvl8pPr>
            <a:lvl9pPr marL="4114800" lvl="8" indent="-304800" rtl="0">
              <a:spcBef>
                <a:spcPts val="1600"/>
              </a:spcBef>
              <a:spcAft>
                <a:spcPts val="1600"/>
              </a:spcAft>
              <a:buClr>
                <a:schemeClr val="accent6"/>
              </a:buClr>
              <a:buSzPts val="1200"/>
              <a:buChar char="■"/>
              <a:defRPr sz="1200">
                <a:solidFill>
                  <a:schemeClr val="accent6"/>
                </a:solidFill>
              </a:defRPr>
            </a:lvl9pPr>
          </a:lstStyle>
          <a:p>
            <a:endParaRPr/>
          </a:p>
        </p:txBody>
      </p:sp>
      <p:sp>
        <p:nvSpPr>
          <p:cNvPr id="65" name="Google Shape;65;p17"/>
          <p:cNvSpPr txBox="1">
            <a:spLocks noGrp="1"/>
          </p:cNvSpPr>
          <p:nvPr>
            <p:ph type="body" idx="2"/>
          </p:nvPr>
        </p:nvSpPr>
        <p:spPr>
          <a:xfrm>
            <a:off x="4802575" y="1676550"/>
            <a:ext cx="3542700" cy="25575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Clr>
                <a:schemeClr val="accent6"/>
              </a:buClr>
              <a:buSzPts val="1400"/>
              <a:buChar char="●"/>
              <a:defRPr sz="1400">
                <a:solidFill>
                  <a:schemeClr val="accent6"/>
                </a:solidFill>
              </a:defRPr>
            </a:lvl1pPr>
            <a:lvl2pPr marL="914400" lvl="1" indent="-304800" rtl="0">
              <a:spcBef>
                <a:spcPts val="0"/>
              </a:spcBef>
              <a:spcAft>
                <a:spcPts val="0"/>
              </a:spcAft>
              <a:buClr>
                <a:schemeClr val="accent6"/>
              </a:buClr>
              <a:buSzPts val="1200"/>
              <a:buChar char="○"/>
              <a:defRPr sz="1200">
                <a:solidFill>
                  <a:schemeClr val="accent6"/>
                </a:solidFill>
              </a:defRPr>
            </a:lvl2pPr>
            <a:lvl3pPr marL="1371600" lvl="2" indent="-304800" rtl="0">
              <a:spcBef>
                <a:spcPts val="1600"/>
              </a:spcBef>
              <a:spcAft>
                <a:spcPts val="0"/>
              </a:spcAft>
              <a:buClr>
                <a:schemeClr val="accent6"/>
              </a:buClr>
              <a:buSzPts val="1200"/>
              <a:buChar char="■"/>
              <a:defRPr sz="1200">
                <a:solidFill>
                  <a:schemeClr val="accent6"/>
                </a:solidFill>
              </a:defRPr>
            </a:lvl3pPr>
            <a:lvl4pPr marL="1828800" lvl="3" indent="-304800" rtl="0">
              <a:spcBef>
                <a:spcPts val="1600"/>
              </a:spcBef>
              <a:spcAft>
                <a:spcPts val="0"/>
              </a:spcAft>
              <a:buClr>
                <a:schemeClr val="accent6"/>
              </a:buClr>
              <a:buSzPts val="1200"/>
              <a:buChar char="●"/>
              <a:defRPr sz="1200">
                <a:solidFill>
                  <a:schemeClr val="accent6"/>
                </a:solidFill>
              </a:defRPr>
            </a:lvl4pPr>
            <a:lvl5pPr marL="2286000" lvl="4" indent="-304800" rtl="0">
              <a:spcBef>
                <a:spcPts val="1600"/>
              </a:spcBef>
              <a:spcAft>
                <a:spcPts val="0"/>
              </a:spcAft>
              <a:buClr>
                <a:schemeClr val="accent6"/>
              </a:buClr>
              <a:buSzPts val="1200"/>
              <a:buChar char="○"/>
              <a:defRPr sz="1200">
                <a:solidFill>
                  <a:schemeClr val="accent6"/>
                </a:solidFill>
              </a:defRPr>
            </a:lvl5pPr>
            <a:lvl6pPr marL="2743200" lvl="5" indent="-304800" rtl="0">
              <a:spcBef>
                <a:spcPts val="1600"/>
              </a:spcBef>
              <a:spcAft>
                <a:spcPts val="0"/>
              </a:spcAft>
              <a:buClr>
                <a:schemeClr val="accent6"/>
              </a:buClr>
              <a:buSzPts val="1200"/>
              <a:buChar char="■"/>
              <a:defRPr sz="1200">
                <a:solidFill>
                  <a:schemeClr val="accent6"/>
                </a:solidFill>
              </a:defRPr>
            </a:lvl6pPr>
            <a:lvl7pPr marL="3200400" lvl="6" indent="-304800" rtl="0">
              <a:spcBef>
                <a:spcPts val="1600"/>
              </a:spcBef>
              <a:spcAft>
                <a:spcPts val="0"/>
              </a:spcAft>
              <a:buClr>
                <a:schemeClr val="accent6"/>
              </a:buClr>
              <a:buSzPts val="1200"/>
              <a:buChar char="●"/>
              <a:defRPr sz="1200">
                <a:solidFill>
                  <a:schemeClr val="accent6"/>
                </a:solidFill>
              </a:defRPr>
            </a:lvl7pPr>
            <a:lvl8pPr marL="3657600" lvl="7" indent="-304800" rtl="0">
              <a:spcBef>
                <a:spcPts val="1600"/>
              </a:spcBef>
              <a:spcAft>
                <a:spcPts val="0"/>
              </a:spcAft>
              <a:buClr>
                <a:schemeClr val="accent6"/>
              </a:buClr>
              <a:buSzPts val="1200"/>
              <a:buChar char="○"/>
              <a:defRPr sz="1200">
                <a:solidFill>
                  <a:schemeClr val="accent6"/>
                </a:solidFill>
              </a:defRPr>
            </a:lvl8pPr>
            <a:lvl9pPr marL="4114800" lvl="8" indent="-304800" rtl="0">
              <a:spcBef>
                <a:spcPts val="1600"/>
              </a:spcBef>
              <a:spcAft>
                <a:spcPts val="1600"/>
              </a:spcAft>
              <a:buClr>
                <a:schemeClr val="accent6"/>
              </a:buClr>
              <a:buSzPts val="1200"/>
              <a:buChar char="■"/>
              <a:defRPr sz="1200">
                <a:solidFill>
                  <a:schemeClr val="accent6"/>
                </a:solidFill>
              </a:defRPr>
            </a:lvl9pPr>
          </a:lstStyle>
          <a:p>
            <a:endParaRPr/>
          </a:p>
        </p:txBody>
      </p:sp>
      <p:sp>
        <p:nvSpPr>
          <p:cNvPr id="66" name="Google Shape;66;p17"/>
          <p:cNvSpPr txBox="1">
            <a:spLocks noGrp="1"/>
          </p:cNvSpPr>
          <p:nvPr>
            <p:ph type="title"/>
          </p:nvPr>
        </p:nvSpPr>
        <p:spPr>
          <a:xfrm>
            <a:off x="3896410" y="390700"/>
            <a:ext cx="4527600" cy="5727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accent3"/>
              </a:buClr>
              <a:buSzPts val="2800"/>
              <a:buNone/>
              <a:defRPr>
                <a:solidFill>
                  <a:schemeClr val="accent3"/>
                </a:solidFill>
              </a:defRPr>
            </a:lvl1pPr>
            <a:lvl2pPr lvl="1" rtl="0">
              <a:spcBef>
                <a:spcPts val="0"/>
              </a:spcBef>
              <a:spcAft>
                <a:spcPts val="0"/>
              </a:spcAft>
              <a:buClr>
                <a:schemeClr val="accent3"/>
              </a:buClr>
              <a:buSzPts val="2800"/>
              <a:buNone/>
              <a:defRPr>
                <a:solidFill>
                  <a:schemeClr val="accent3"/>
                </a:solidFill>
              </a:defRPr>
            </a:lvl2pPr>
            <a:lvl3pPr lvl="2" rtl="0">
              <a:spcBef>
                <a:spcPts val="0"/>
              </a:spcBef>
              <a:spcAft>
                <a:spcPts val="0"/>
              </a:spcAft>
              <a:buClr>
                <a:schemeClr val="accent3"/>
              </a:buClr>
              <a:buSzPts val="2800"/>
              <a:buNone/>
              <a:defRPr>
                <a:solidFill>
                  <a:schemeClr val="accent3"/>
                </a:solidFill>
              </a:defRPr>
            </a:lvl3pPr>
            <a:lvl4pPr lvl="3" rtl="0">
              <a:spcBef>
                <a:spcPts val="0"/>
              </a:spcBef>
              <a:spcAft>
                <a:spcPts val="0"/>
              </a:spcAft>
              <a:buClr>
                <a:schemeClr val="accent3"/>
              </a:buClr>
              <a:buSzPts val="2800"/>
              <a:buNone/>
              <a:defRPr>
                <a:solidFill>
                  <a:schemeClr val="accent3"/>
                </a:solidFill>
              </a:defRPr>
            </a:lvl4pPr>
            <a:lvl5pPr lvl="4" rtl="0">
              <a:spcBef>
                <a:spcPts val="0"/>
              </a:spcBef>
              <a:spcAft>
                <a:spcPts val="0"/>
              </a:spcAft>
              <a:buClr>
                <a:schemeClr val="accent3"/>
              </a:buClr>
              <a:buSzPts val="2800"/>
              <a:buNone/>
              <a:defRPr>
                <a:solidFill>
                  <a:schemeClr val="accent3"/>
                </a:solidFill>
              </a:defRPr>
            </a:lvl5pPr>
            <a:lvl6pPr lvl="5" rtl="0">
              <a:spcBef>
                <a:spcPts val="0"/>
              </a:spcBef>
              <a:spcAft>
                <a:spcPts val="0"/>
              </a:spcAft>
              <a:buClr>
                <a:schemeClr val="accent3"/>
              </a:buClr>
              <a:buSzPts val="2800"/>
              <a:buNone/>
              <a:defRPr>
                <a:solidFill>
                  <a:schemeClr val="accent3"/>
                </a:solidFill>
              </a:defRPr>
            </a:lvl6pPr>
            <a:lvl7pPr lvl="6" rtl="0">
              <a:spcBef>
                <a:spcPts val="0"/>
              </a:spcBef>
              <a:spcAft>
                <a:spcPts val="0"/>
              </a:spcAft>
              <a:buClr>
                <a:schemeClr val="accent3"/>
              </a:buClr>
              <a:buSzPts val="2800"/>
              <a:buNone/>
              <a:defRPr>
                <a:solidFill>
                  <a:schemeClr val="accent3"/>
                </a:solidFill>
              </a:defRPr>
            </a:lvl7pPr>
            <a:lvl8pPr lvl="7" rtl="0">
              <a:spcBef>
                <a:spcPts val="0"/>
              </a:spcBef>
              <a:spcAft>
                <a:spcPts val="0"/>
              </a:spcAft>
              <a:buClr>
                <a:schemeClr val="accent3"/>
              </a:buClr>
              <a:buSzPts val="2800"/>
              <a:buNone/>
              <a:defRPr>
                <a:solidFill>
                  <a:schemeClr val="accent3"/>
                </a:solidFill>
              </a:defRPr>
            </a:lvl8pPr>
            <a:lvl9pPr lvl="8" rtl="0">
              <a:spcBef>
                <a:spcPts val="0"/>
              </a:spcBef>
              <a:spcAft>
                <a:spcPts val="0"/>
              </a:spcAft>
              <a:buClr>
                <a:schemeClr val="accent3"/>
              </a:buClr>
              <a:buSzPts val="2800"/>
              <a:buNone/>
              <a:defRPr>
                <a:solidFill>
                  <a:schemeClr val="accent3"/>
                </a:solidFil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7"/>
        <p:cNvGrpSpPr/>
        <p:nvPr/>
      </p:nvGrpSpPr>
      <p:grpSpPr>
        <a:xfrm>
          <a:off x="0" y="0"/>
          <a:ext cx="0" cy="0"/>
          <a:chOff x="0" y="0"/>
          <a:chExt cx="0" cy="0"/>
        </a:xfrm>
      </p:grpSpPr>
      <p:sp>
        <p:nvSpPr>
          <p:cNvPr id="68" name="Google Shape;68;p18"/>
          <p:cNvSpPr txBox="1">
            <a:spLocks noGrp="1"/>
          </p:cNvSpPr>
          <p:nvPr>
            <p:ph type="title"/>
          </p:nvPr>
        </p:nvSpPr>
        <p:spPr>
          <a:xfrm>
            <a:off x="3896410" y="390700"/>
            <a:ext cx="4527600" cy="5727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accent3"/>
              </a:buClr>
              <a:buSzPts val="2800"/>
              <a:buNone/>
              <a:defRPr/>
            </a:lvl1pPr>
            <a:lvl2pPr lvl="1" rtl="0">
              <a:spcBef>
                <a:spcPts val="0"/>
              </a:spcBef>
              <a:spcAft>
                <a:spcPts val="0"/>
              </a:spcAft>
              <a:buClr>
                <a:schemeClr val="accent3"/>
              </a:buClr>
              <a:buSzPts val="2800"/>
              <a:buNone/>
              <a:defRPr>
                <a:solidFill>
                  <a:schemeClr val="accent3"/>
                </a:solidFill>
              </a:defRPr>
            </a:lvl2pPr>
            <a:lvl3pPr lvl="2" rtl="0">
              <a:spcBef>
                <a:spcPts val="0"/>
              </a:spcBef>
              <a:spcAft>
                <a:spcPts val="0"/>
              </a:spcAft>
              <a:buClr>
                <a:schemeClr val="accent3"/>
              </a:buClr>
              <a:buSzPts val="2800"/>
              <a:buNone/>
              <a:defRPr>
                <a:solidFill>
                  <a:schemeClr val="accent3"/>
                </a:solidFill>
              </a:defRPr>
            </a:lvl3pPr>
            <a:lvl4pPr lvl="3" rtl="0">
              <a:spcBef>
                <a:spcPts val="0"/>
              </a:spcBef>
              <a:spcAft>
                <a:spcPts val="0"/>
              </a:spcAft>
              <a:buClr>
                <a:schemeClr val="accent3"/>
              </a:buClr>
              <a:buSzPts val="2800"/>
              <a:buNone/>
              <a:defRPr>
                <a:solidFill>
                  <a:schemeClr val="accent3"/>
                </a:solidFill>
              </a:defRPr>
            </a:lvl4pPr>
            <a:lvl5pPr lvl="4" rtl="0">
              <a:spcBef>
                <a:spcPts val="0"/>
              </a:spcBef>
              <a:spcAft>
                <a:spcPts val="0"/>
              </a:spcAft>
              <a:buClr>
                <a:schemeClr val="accent3"/>
              </a:buClr>
              <a:buSzPts val="2800"/>
              <a:buNone/>
              <a:defRPr>
                <a:solidFill>
                  <a:schemeClr val="accent3"/>
                </a:solidFill>
              </a:defRPr>
            </a:lvl5pPr>
            <a:lvl6pPr lvl="5" rtl="0">
              <a:spcBef>
                <a:spcPts val="0"/>
              </a:spcBef>
              <a:spcAft>
                <a:spcPts val="0"/>
              </a:spcAft>
              <a:buClr>
                <a:schemeClr val="accent3"/>
              </a:buClr>
              <a:buSzPts val="2800"/>
              <a:buNone/>
              <a:defRPr>
                <a:solidFill>
                  <a:schemeClr val="accent3"/>
                </a:solidFill>
              </a:defRPr>
            </a:lvl6pPr>
            <a:lvl7pPr lvl="6" rtl="0">
              <a:spcBef>
                <a:spcPts val="0"/>
              </a:spcBef>
              <a:spcAft>
                <a:spcPts val="0"/>
              </a:spcAft>
              <a:buClr>
                <a:schemeClr val="accent3"/>
              </a:buClr>
              <a:buSzPts val="2800"/>
              <a:buNone/>
              <a:defRPr>
                <a:solidFill>
                  <a:schemeClr val="accent3"/>
                </a:solidFill>
              </a:defRPr>
            </a:lvl7pPr>
            <a:lvl8pPr lvl="7" rtl="0">
              <a:spcBef>
                <a:spcPts val="0"/>
              </a:spcBef>
              <a:spcAft>
                <a:spcPts val="0"/>
              </a:spcAft>
              <a:buClr>
                <a:schemeClr val="accent3"/>
              </a:buClr>
              <a:buSzPts val="2800"/>
              <a:buNone/>
              <a:defRPr>
                <a:solidFill>
                  <a:schemeClr val="accent3"/>
                </a:solidFill>
              </a:defRPr>
            </a:lvl8pPr>
            <a:lvl9pPr lvl="8" rtl="0">
              <a:spcBef>
                <a:spcPts val="0"/>
              </a:spcBef>
              <a:spcAft>
                <a:spcPts val="0"/>
              </a:spcAft>
              <a:buClr>
                <a:schemeClr val="accent3"/>
              </a:buClr>
              <a:buSzPts val="2800"/>
              <a:buNone/>
              <a:defRPr>
                <a:solidFill>
                  <a:schemeClr val="accent3"/>
                </a:solidFill>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69"/>
        <p:cNvGrpSpPr/>
        <p:nvPr/>
      </p:nvGrpSpPr>
      <p:grpSpPr>
        <a:xfrm>
          <a:off x="0" y="0"/>
          <a:ext cx="0" cy="0"/>
          <a:chOff x="0" y="0"/>
          <a:chExt cx="0" cy="0"/>
        </a:xfrm>
      </p:grpSpPr>
      <p:sp>
        <p:nvSpPr>
          <p:cNvPr id="70" name="Google Shape;70;p19"/>
          <p:cNvSpPr txBox="1">
            <a:spLocks noGrp="1"/>
          </p:cNvSpPr>
          <p:nvPr>
            <p:ph type="title"/>
          </p:nvPr>
        </p:nvSpPr>
        <p:spPr>
          <a:xfrm>
            <a:off x="3896410" y="390700"/>
            <a:ext cx="4527600" cy="5727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accent3"/>
              </a:buClr>
              <a:buSzPts val="2800"/>
              <a:buNone/>
              <a:defRPr/>
            </a:lvl1pPr>
            <a:lvl2pPr lvl="1" rtl="0">
              <a:spcBef>
                <a:spcPts val="0"/>
              </a:spcBef>
              <a:spcAft>
                <a:spcPts val="0"/>
              </a:spcAft>
              <a:buClr>
                <a:schemeClr val="accent3"/>
              </a:buClr>
              <a:buSzPts val="2800"/>
              <a:buNone/>
              <a:defRPr>
                <a:solidFill>
                  <a:schemeClr val="accent3"/>
                </a:solidFill>
              </a:defRPr>
            </a:lvl2pPr>
            <a:lvl3pPr lvl="2" rtl="0">
              <a:spcBef>
                <a:spcPts val="0"/>
              </a:spcBef>
              <a:spcAft>
                <a:spcPts val="0"/>
              </a:spcAft>
              <a:buClr>
                <a:schemeClr val="accent3"/>
              </a:buClr>
              <a:buSzPts val="2800"/>
              <a:buNone/>
              <a:defRPr>
                <a:solidFill>
                  <a:schemeClr val="accent3"/>
                </a:solidFill>
              </a:defRPr>
            </a:lvl3pPr>
            <a:lvl4pPr lvl="3" rtl="0">
              <a:spcBef>
                <a:spcPts val="0"/>
              </a:spcBef>
              <a:spcAft>
                <a:spcPts val="0"/>
              </a:spcAft>
              <a:buClr>
                <a:schemeClr val="accent3"/>
              </a:buClr>
              <a:buSzPts val="2800"/>
              <a:buNone/>
              <a:defRPr>
                <a:solidFill>
                  <a:schemeClr val="accent3"/>
                </a:solidFill>
              </a:defRPr>
            </a:lvl4pPr>
            <a:lvl5pPr lvl="4" rtl="0">
              <a:spcBef>
                <a:spcPts val="0"/>
              </a:spcBef>
              <a:spcAft>
                <a:spcPts val="0"/>
              </a:spcAft>
              <a:buClr>
                <a:schemeClr val="accent3"/>
              </a:buClr>
              <a:buSzPts val="2800"/>
              <a:buNone/>
              <a:defRPr>
                <a:solidFill>
                  <a:schemeClr val="accent3"/>
                </a:solidFill>
              </a:defRPr>
            </a:lvl5pPr>
            <a:lvl6pPr lvl="5" rtl="0">
              <a:spcBef>
                <a:spcPts val="0"/>
              </a:spcBef>
              <a:spcAft>
                <a:spcPts val="0"/>
              </a:spcAft>
              <a:buClr>
                <a:schemeClr val="accent3"/>
              </a:buClr>
              <a:buSzPts val="2800"/>
              <a:buNone/>
              <a:defRPr>
                <a:solidFill>
                  <a:schemeClr val="accent3"/>
                </a:solidFill>
              </a:defRPr>
            </a:lvl6pPr>
            <a:lvl7pPr lvl="6" rtl="0">
              <a:spcBef>
                <a:spcPts val="0"/>
              </a:spcBef>
              <a:spcAft>
                <a:spcPts val="0"/>
              </a:spcAft>
              <a:buClr>
                <a:schemeClr val="accent3"/>
              </a:buClr>
              <a:buSzPts val="2800"/>
              <a:buNone/>
              <a:defRPr>
                <a:solidFill>
                  <a:schemeClr val="accent3"/>
                </a:solidFill>
              </a:defRPr>
            </a:lvl7pPr>
            <a:lvl8pPr lvl="7" rtl="0">
              <a:spcBef>
                <a:spcPts val="0"/>
              </a:spcBef>
              <a:spcAft>
                <a:spcPts val="0"/>
              </a:spcAft>
              <a:buClr>
                <a:schemeClr val="accent3"/>
              </a:buClr>
              <a:buSzPts val="2800"/>
              <a:buNone/>
              <a:defRPr>
                <a:solidFill>
                  <a:schemeClr val="accent3"/>
                </a:solidFill>
              </a:defRPr>
            </a:lvl8pPr>
            <a:lvl9pPr lvl="8" rtl="0">
              <a:spcBef>
                <a:spcPts val="0"/>
              </a:spcBef>
              <a:spcAft>
                <a:spcPts val="0"/>
              </a:spcAft>
              <a:buClr>
                <a:schemeClr val="accent3"/>
              </a:buClr>
              <a:buSzPts val="2800"/>
              <a:buNone/>
              <a:defRPr>
                <a:solidFill>
                  <a:schemeClr val="accent3"/>
                </a:solidFill>
              </a:defRPr>
            </a:lvl9pPr>
          </a:lstStyle>
          <a:p>
            <a:endParaRPr/>
          </a:p>
        </p:txBody>
      </p:sp>
      <p:sp>
        <p:nvSpPr>
          <p:cNvPr id="71" name="Google Shape;71;p19"/>
          <p:cNvSpPr txBox="1">
            <a:spLocks noGrp="1"/>
          </p:cNvSpPr>
          <p:nvPr>
            <p:ph type="subTitle" idx="1"/>
          </p:nvPr>
        </p:nvSpPr>
        <p:spPr>
          <a:xfrm>
            <a:off x="6060825" y="2533377"/>
            <a:ext cx="2363100" cy="1109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accent6"/>
              </a:buClr>
              <a:buSzPts val="1600"/>
              <a:buNone/>
              <a:defRPr sz="1600">
                <a:solidFill>
                  <a:schemeClr val="accent3"/>
                </a:solidFill>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72" name="Google Shape;72;p19"/>
          <p:cNvSpPr txBox="1">
            <a:spLocks noGrp="1"/>
          </p:cNvSpPr>
          <p:nvPr>
            <p:ph type="title" idx="2"/>
          </p:nvPr>
        </p:nvSpPr>
        <p:spPr>
          <a:xfrm>
            <a:off x="6060900" y="1854325"/>
            <a:ext cx="2363100" cy="5727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800"/>
              <a:buNone/>
              <a:defRPr sz="1800">
                <a:solidFill>
                  <a:schemeClr val="accent2"/>
                </a:solidFill>
              </a:defRPr>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1"/>
        </a:solidFill>
        <a:effectLst/>
      </p:bgPr>
    </p:bg>
    <p:spTree>
      <p:nvGrpSpPr>
        <p:cNvPr id="1" name="Shape 73"/>
        <p:cNvGrpSpPr/>
        <p:nvPr/>
      </p:nvGrpSpPr>
      <p:grpSpPr>
        <a:xfrm>
          <a:off x="0" y="0"/>
          <a:ext cx="0" cy="0"/>
          <a:chOff x="0" y="0"/>
          <a:chExt cx="0" cy="0"/>
        </a:xfrm>
      </p:grpSpPr>
      <p:sp>
        <p:nvSpPr>
          <p:cNvPr id="74" name="Google Shape;74;p20"/>
          <p:cNvSpPr txBox="1">
            <a:spLocks noGrp="1"/>
          </p:cNvSpPr>
          <p:nvPr>
            <p:ph type="title"/>
          </p:nvPr>
        </p:nvSpPr>
        <p:spPr>
          <a:xfrm>
            <a:off x="3863100" y="1401150"/>
            <a:ext cx="4560900" cy="23412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72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75"/>
        <p:cNvGrpSpPr/>
        <p:nvPr/>
      </p:nvGrpSpPr>
      <p:grpSpPr>
        <a:xfrm>
          <a:off x="0" y="0"/>
          <a:ext cx="0" cy="0"/>
          <a:chOff x="0" y="0"/>
          <a:chExt cx="0" cy="0"/>
        </a:xfrm>
      </p:grpSpPr>
      <p:sp>
        <p:nvSpPr>
          <p:cNvPr id="76" name="Google Shape;76;p21"/>
          <p:cNvSpPr txBox="1">
            <a:spLocks noGrp="1"/>
          </p:cNvSpPr>
          <p:nvPr>
            <p:ph type="title"/>
          </p:nvPr>
        </p:nvSpPr>
        <p:spPr>
          <a:xfrm>
            <a:off x="1829250" y="1650050"/>
            <a:ext cx="5485500" cy="13791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200"/>
              <a:buNone/>
              <a:defRPr sz="7200">
                <a:solidFill>
                  <a:schemeClr val="accent2"/>
                </a:solidFill>
                <a:highlight>
                  <a:schemeClr val="lt1"/>
                </a:highlight>
              </a:defRPr>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77" name="Google Shape;77;p21"/>
          <p:cNvSpPr txBox="1">
            <a:spLocks noGrp="1"/>
          </p:cNvSpPr>
          <p:nvPr>
            <p:ph type="subTitle" idx="1"/>
          </p:nvPr>
        </p:nvSpPr>
        <p:spPr>
          <a:xfrm>
            <a:off x="2844300" y="3028950"/>
            <a:ext cx="34554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6"/>
              </a:buClr>
              <a:buSzPts val="2100"/>
              <a:buNone/>
              <a:defRPr>
                <a:solidFill>
                  <a:schemeClr val="accent6"/>
                </a:solidFill>
              </a:defRPr>
            </a:lvl1pPr>
            <a:lvl2pPr lvl="1" algn="ctr" rtl="0">
              <a:lnSpc>
                <a:spcPct val="100000"/>
              </a:lnSpc>
              <a:spcBef>
                <a:spcPts val="0"/>
              </a:spcBef>
              <a:spcAft>
                <a:spcPts val="0"/>
              </a:spcAft>
              <a:buClr>
                <a:schemeClr val="accent6"/>
              </a:buClr>
              <a:buSzPts val="2100"/>
              <a:buNone/>
              <a:defRPr sz="2100">
                <a:solidFill>
                  <a:schemeClr val="accent6"/>
                </a:solidFill>
              </a:defRPr>
            </a:lvl2pPr>
            <a:lvl3pPr lvl="2" algn="ctr" rtl="0">
              <a:lnSpc>
                <a:spcPct val="100000"/>
              </a:lnSpc>
              <a:spcBef>
                <a:spcPts val="0"/>
              </a:spcBef>
              <a:spcAft>
                <a:spcPts val="0"/>
              </a:spcAft>
              <a:buClr>
                <a:schemeClr val="accent6"/>
              </a:buClr>
              <a:buSzPts val="2100"/>
              <a:buNone/>
              <a:defRPr sz="2100">
                <a:solidFill>
                  <a:schemeClr val="accent6"/>
                </a:solidFill>
              </a:defRPr>
            </a:lvl3pPr>
            <a:lvl4pPr lvl="3" algn="ctr" rtl="0">
              <a:lnSpc>
                <a:spcPct val="100000"/>
              </a:lnSpc>
              <a:spcBef>
                <a:spcPts val="0"/>
              </a:spcBef>
              <a:spcAft>
                <a:spcPts val="0"/>
              </a:spcAft>
              <a:buClr>
                <a:schemeClr val="accent6"/>
              </a:buClr>
              <a:buSzPts val="2100"/>
              <a:buNone/>
              <a:defRPr sz="2100">
                <a:solidFill>
                  <a:schemeClr val="accent6"/>
                </a:solidFill>
              </a:defRPr>
            </a:lvl4pPr>
            <a:lvl5pPr lvl="4" algn="ctr" rtl="0">
              <a:lnSpc>
                <a:spcPct val="100000"/>
              </a:lnSpc>
              <a:spcBef>
                <a:spcPts val="0"/>
              </a:spcBef>
              <a:spcAft>
                <a:spcPts val="0"/>
              </a:spcAft>
              <a:buClr>
                <a:schemeClr val="accent6"/>
              </a:buClr>
              <a:buSzPts val="2100"/>
              <a:buNone/>
              <a:defRPr sz="2100">
                <a:solidFill>
                  <a:schemeClr val="accent6"/>
                </a:solidFill>
              </a:defRPr>
            </a:lvl5pPr>
            <a:lvl6pPr lvl="5" algn="ctr" rtl="0">
              <a:lnSpc>
                <a:spcPct val="100000"/>
              </a:lnSpc>
              <a:spcBef>
                <a:spcPts val="0"/>
              </a:spcBef>
              <a:spcAft>
                <a:spcPts val="0"/>
              </a:spcAft>
              <a:buClr>
                <a:schemeClr val="accent6"/>
              </a:buClr>
              <a:buSzPts val="2100"/>
              <a:buNone/>
              <a:defRPr sz="2100">
                <a:solidFill>
                  <a:schemeClr val="accent6"/>
                </a:solidFill>
              </a:defRPr>
            </a:lvl6pPr>
            <a:lvl7pPr lvl="6" algn="ctr" rtl="0">
              <a:lnSpc>
                <a:spcPct val="100000"/>
              </a:lnSpc>
              <a:spcBef>
                <a:spcPts val="0"/>
              </a:spcBef>
              <a:spcAft>
                <a:spcPts val="0"/>
              </a:spcAft>
              <a:buClr>
                <a:schemeClr val="accent6"/>
              </a:buClr>
              <a:buSzPts val="2100"/>
              <a:buNone/>
              <a:defRPr sz="2100">
                <a:solidFill>
                  <a:schemeClr val="accent6"/>
                </a:solidFill>
              </a:defRPr>
            </a:lvl7pPr>
            <a:lvl8pPr lvl="7" algn="ctr" rtl="0">
              <a:lnSpc>
                <a:spcPct val="100000"/>
              </a:lnSpc>
              <a:spcBef>
                <a:spcPts val="0"/>
              </a:spcBef>
              <a:spcAft>
                <a:spcPts val="0"/>
              </a:spcAft>
              <a:buClr>
                <a:schemeClr val="accent6"/>
              </a:buClr>
              <a:buSzPts val="2100"/>
              <a:buNone/>
              <a:defRPr sz="2100">
                <a:solidFill>
                  <a:schemeClr val="accent6"/>
                </a:solidFill>
              </a:defRPr>
            </a:lvl8pPr>
            <a:lvl9pPr lvl="8" algn="ctr" rtl="0">
              <a:lnSpc>
                <a:spcPct val="100000"/>
              </a:lnSpc>
              <a:spcBef>
                <a:spcPts val="0"/>
              </a:spcBef>
              <a:spcAft>
                <a:spcPts val="0"/>
              </a:spcAft>
              <a:buClr>
                <a:schemeClr val="accent6"/>
              </a:buClr>
              <a:buSzPts val="2100"/>
              <a:buNone/>
              <a:defRPr sz="2100">
                <a:solidFill>
                  <a:schemeClr val="accent6"/>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8"/>
        <p:cNvGrpSpPr/>
        <p:nvPr/>
      </p:nvGrpSpPr>
      <p:grpSpPr>
        <a:xfrm>
          <a:off x="0" y="0"/>
          <a:ext cx="0" cy="0"/>
          <a:chOff x="0" y="0"/>
          <a:chExt cx="0" cy="0"/>
        </a:xfrm>
      </p:grpSpPr>
      <p:sp>
        <p:nvSpPr>
          <p:cNvPr id="79" name="Google Shape;79;p22"/>
          <p:cNvSpPr txBox="1">
            <a:spLocks noGrp="1"/>
          </p:cNvSpPr>
          <p:nvPr>
            <p:ph type="title"/>
          </p:nvPr>
        </p:nvSpPr>
        <p:spPr>
          <a:xfrm>
            <a:off x="4229700" y="1357025"/>
            <a:ext cx="4194300" cy="27519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000"/>
              <a:buNone/>
              <a:defRPr sz="45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accent1"/>
        </a:solidFill>
        <a:effectLst/>
      </p:bgPr>
    </p:bg>
    <p:spTree>
      <p:nvGrpSpPr>
        <p:cNvPr id="1" name="Shape 80"/>
        <p:cNvGrpSpPr/>
        <p:nvPr/>
      </p:nvGrpSpPr>
      <p:grpSpPr>
        <a:xfrm>
          <a:off x="0" y="0"/>
          <a:ext cx="0" cy="0"/>
          <a:chOff x="0" y="0"/>
          <a:chExt cx="0" cy="0"/>
        </a:xfrm>
      </p:grpSpPr>
      <p:sp>
        <p:nvSpPr>
          <p:cNvPr id="81" name="Google Shape;81;p23"/>
          <p:cNvSpPr txBox="1">
            <a:spLocks noGrp="1"/>
          </p:cNvSpPr>
          <p:nvPr>
            <p:ph type="title" hasCustomPrompt="1"/>
          </p:nvPr>
        </p:nvSpPr>
        <p:spPr>
          <a:xfrm>
            <a:off x="4118825" y="1669350"/>
            <a:ext cx="4245000" cy="1273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2000"/>
              <a:buNone/>
              <a:defRPr sz="7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82" name="Google Shape;82;p23"/>
          <p:cNvSpPr txBox="1">
            <a:spLocks noGrp="1"/>
          </p:cNvSpPr>
          <p:nvPr>
            <p:ph type="subTitle" idx="1"/>
          </p:nvPr>
        </p:nvSpPr>
        <p:spPr>
          <a:xfrm>
            <a:off x="4227125" y="2790750"/>
            <a:ext cx="4136700" cy="4605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800"/>
              <a:buNone/>
              <a:defRPr>
                <a:solidFill>
                  <a:schemeClr val="lt1"/>
                </a:solidFill>
              </a:defRPr>
            </a:lvl1pPr>
            <a:lvl2pPr lvl="1" algn="r" rtl="0">
              <a:spcBef>
                <a:spcPts val="1600"/>
              </a:spcBef>
              <a:spcAft>
                <a:spcPts val="0"/>
              </a:spcAft>
              <a:buSzPts val="1800"/>
              <a:buNone/>
              <a:defRPr sz="1800"/>
            </a:lvl2pPr>
            <a:lvl3pPr lvl="2" algn="r" rtl="0">
              <a:spcBef>
                <a:spcPts val="1600"/>
              </a:spcBef>
              <a:spcAft>
                <a:spcPts val="0"/>
              </a:spcAft>
              <a:buSzPts val="1800"/>
              <a:buNone/>
              <a:defRPr sz="1800"/>
            </a:lvl3pPr>
            <a:lvl4pPr lvl="3" algn="r" rtl="0">
              <a:spcBef>
                <a:spcPts val="1600"/>
              </a:spcBef>
              <a:spcAft>
                <a:spcPts val="0"/>
              </a:spcAft>
              <a:buSzPts val="1800"/>
              <a:buNone/>
              <a:defRPr sz="1800"/>
            </a:lvl4pPr>
            <a:lvl5pPr lvl="4" algn="r" rtl="0">
              <a:spcBef>
                <a:spcPts val="1600"/>
              </a:spcBef>
              <a:spcAft>
                <a:spcPts val="0"/>
              </a:spcAft>
              <a:buSzPts val="1800"/>
              <a:buNone/>
              <a:defRPr sz="1800"/>
            </a:lvl5pPr>
            <a:lvl6pPr lvl="5" algn="r" rtl="0">
              <a:spcBef>
                <a:spcPts val="1600"/>
              </a:spcBef>
              <a:spcAft>
                <a:spcPts val="0"/>
              </a:spcAft>
              <a:buSzPts val="1800"/>
              <a:buNone/>
              <a:defRPr sz="1800"/>
            </a:lvl6pPr>
            <a:lvl7pPr lvl="6" algn="r" rtl="0">
              <a:spcBef>
                <a:spcPts val="1600"/>
              </a:spcBef>
              <a:spcAft>
                <a:spcPts val="0"/>
              </a:spcAft>
              <a:buSzPts val="1800"/>
              <a:buNone/>
              <a:defRPr sz="1800"/>
            </a:lvl7pPr>
            <a:lvl8pPr lvl="7" algn="r" rtl="0">
              <a:spcBef>
                <a:spcPts val="1600"/>
              </a:spcBef>
              <a:spcAft>
                <a:spcPts val="0"/>
              </a:spcAft>
              <a:buSzPts val="1800"/>
              <a:buNone/>
              <a:defRPr sz="1800"/>
            </a:lvl8pPr>
            <a:lvl9pPr lvl="8" algn="r" rtl="0">
              <a:spcBef>
                <a:spcPts val="1600"/>
              </a:spcBef>
              <a:spcAft>
                <a:spcPts val="1600"/>
              </a:spcAft>
              <a:buSzPts val="1800"/>
              <a:buNone/>
              <a:defRPr sz="1800"/>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83"/>
        <p:cNvGrpSpPr/>
        <p:nvPr/>
      </p:nvGrpSpPr>
      <p:grpSpPr>
        <a:xfrm>
          <a:off x="0" y="0"/>
          <a:ext cx="0" cy="0"/>
          <a:chOff x="0" y="0"/>
          <a:chExt cx="0" cy="0"/>
        </a:xfrm>
      </p:grpSpPr>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able of contents">
  <p:cSld name="CUSTOM_7">
    <p:spTree>
      <p:nvGrpSpPr>
        <p:cNvPr id="1" name="Shape 84"/>
        <p:cNvGrpSpPr/>
        <p:nvPr/>
      </p:nvGrpSpPr>
      <p:grpSpPr>
        <a:xfrm>
          <a:off x="0" y="0"/>
          <a:ext cx="0" cy="0"/>
          <a:chOff x="0" y="0"/>
          <a:chExt cx="0" cy="0"/>
        </a:xfrm>
      </p:grpSpPr>
      <p:sp>
        <p:nvSpPr>
          <p:cNvPr id="85" name="Google Shape;85;p25"/>
          <p:cNvSpPr txBox="1">
            <a:spLocks noGrp="1"/>
          </p:cNvSpPr>
          <p:nvPr>
            <p:ph type="subTitle" idx="1"/>
          </p:nvPr>
        </p:nvSpPr>
        <p:spPr>
          <a:xfrm>
            <a:off x="822625" y="1209900"/>
            <a:ext cx="1840200" cy="6483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accent3"/>
              </a:buClr>
              <a:buSzPts val="1800"/>
              <a:buFont typeface="Enriqueta Medium"/>
              <a:buNone/>
              <a:defRPr b="1">
                <a:solidFill>
                  <a:schemeClr val="accent2"/>
                </a:solidFill>
                <a:latin typeface="Kulim Park"/>
                <a:ea typeface="Kulim Park"/>
                <a:cs typeface="Kulim Park"/>
                <a:sym typeface="Kulim Park"/>
              </a:defRPr>
            </a:lvl1pPr>
            <a:lvl2pPr lvl="1" rtl="0">
              <a:spcBef>
                <a:spcPts val="0"/>
              </a:spcBef>
              <a:spcAft>
                <a:spcPts val="0"/>
              </a:spcAft>
              <a:buClr>
                <a:schemeClr val="accent3"/>
              </a:buClr>
              <a:buSzPts val="1400"/>
              <a:buFont typeface="Enriqueta Medium"/>
              <a:buNone/>
              <a:defRPr>
                <a:solidFill>
                  <a:schemeClr val="accent3"/>
                </a:solidFill>
                <a:latin typeface="Enriqueta Medium"/>
                <a:ea typeface="Enriqueta Medium"/>
                <a:cs typeface="Enriqueta Medium"/>
                <a:sym typeface="Enriqueta Medium"/>
              </a:defRPr>
            </a:lvl2pPr>
            <a:lvl3pPr lvl="2" rtl="0">
              <a:spcBef>
                <a:spcPts val="0"/>
              </a:spcBef>
              <a:spcAft>
                <a:spcPts val="0"/>
              </a:spcAft>
              <a:buClr>
                <a:schemeClr val="accent3"/>
              </a:buClr>
              <a:buSzPts val="1400"/>
              <a:buFont typeface="Enriqueta Medium"/>
              <a:buNone/>
              <a:defRPr>
                <a:solidFill>
                  <a:schemeClr val="accent3"/>
                </a:solidFill>
                <a:latin typeface="Enriqueta Medium"/>
                <a:ea typeface="Enriqueta Medium"/>
                <a:cs typeface="Enriqueta Medium"/>
                <a:sym typeface="Enriqueta Medium"/>
              </a:defRPr>
            </a:lvl3pPr>
            <a:lvl4pPr lvl="3" rtl="0">
              <a:spcBef>
                <a:spcPts val="0"/>
              </a:spcBef>
              <a:spcAft>
                <a:spcPts val="0"/>
              </a:spcAft>
              <a:buClr>
                <a:schemeClr val="accent3"/>
              </a:buClr>
              <a:buSzPts val="1400"/>
              <a:buFont typeface="Enriqueta Medium"/>
              <a:buNone/>
              <a:defRPr>
                <a:solidFill>
                  <a:schemeClr val="accent3"/>
                </a:solidFill>
                <a:latin typeface="Enriqueta Medium"/>
                <a:ea typeface="Enriqueta Medium"/>
                <a:cs typeface="Enriqueta Medium"/>
                <a:sym typeface="Enriqueta Medium"/>
              </a:defRPr>
            </a:lvl4pPr>
            <a:lvl5pPr lvl="4" rtl="0">
              <a:spcBef>
                <a:spcPts val="0"/>
              </a:spcBef>
              <a:spcAft>
                <a:spcPts val="0"/>
              </a:spcAft>
              <a:buClr>
                <a:schemeClr val="accent3"/>
              </a:buClr>
              <a:buSzPts val="1400"/>
              <a:buFont typeface="Enriqueta Medium"/>
              <a:buNone/>
              <a:defRPr>
                <a:solidFill>
                  <a:schemeClr val="accent3"/>
                </a:solidFill>
                <a:latin typeface="Enriqueta Medium"/>
                <a:ea typeface="Enriqueta Medium"/>
                <a:cs typeface="Enriqueta Medium"/>
                <a:sym typeface="Enriqueta Medium"/>
              </a:defRPr>
            </a:lvl5pPr>
            <a:lvl6pPr lvl="5" rtl="0">
              <a:spcBef>
                <a:spcPts val="0"/>
              </a:spcBef>
              <a:spcAft>
                <a:spcPts val="0"/>
              </a:spcAft>
              <a:buClr>
                <a:schemeClr val="accent3"/>
              </a:buClr>
              <a:buSzPts val="1400"/>
              <a:buFont typeface="Enriqueta Medium"/>
              <a:buNone/>
              <a:defRPr>
                <a:solidFill>
                  <a:schemeClr val="accent3"/>
                </a:solidFill>
                <a:latin typeface="Enriqueta Medium"/>
                <a:ea typeface="Enriqueta Medium"/>
                <a:cs typeface="Enriqueta Medium"/>
                <a:sym typeface="Enriqueta Medium"/>
              </a:defRPr>
            </a:lvl6pPr>
            <a:lvl7pPr lvl="6" rtl="0">
              <a:spcBef>
                <a:spcPts val="0"/>
              </a:spcBef>
              <a:spcAft>
                <a:spcPts val="0"/>
              </a:spcAft>
              <a:buClr>
                <a:schemeClr val="accent3"/>
              </a:buClr>
              <a:buSzPts val="1400"/>
              <a:buFont typeface="Enriqueta Medium"/>
              <a:buNone/>
              <a:defRPr>
                <a:solidFill>
                  <a:schemeClr val="accent3"/>
                </a:solidFill>
                <a:latin typeface="Enriqueta Medium"/>
                <a:ea typeface="Enriqueta Medium"/>
                <a:cs typeface="Enriqueta Medium"/>
                <a:sym typeface="Enriqueta Medium"/>
              </a:defRPr>
            </a:lvl7pPr>
            <a:lvl8pPr lvl="7" rtl="0">
              <a:spcBef>
                <a:spcPts val="0"/>
              </a:spcBef>
              <a:spcAft>
                <a:spcPts val="0"/>
              </a:spcAft>
              <a:buClr>
                <a:schemeClr val="accent3"/>
              </a:buClr>
              <a:buSzPts val="1400"/>
              <a:buFont typeface="Enriqueta Medium"/>
              <a:buNone/>
              <a:defRPr>
                <a:solidFill>
                  <a:schemeClr val="accent3"/>
                </a:solidFill>
                <a:latin typeface="Enriqueta Medium"/>
                <a:ea typeface="Enriqueta Medium"/>
                <a:cs typeface="Enriqueta Medium"/>
                <a:sym typeface="Enriqueta Medium"/>
              </a:defRPr>
            </a:lvl8pPr>
            <a:lvl9pPr lvl="8" rtl="0">
              <a:spcBef>
                <a:spcPts val="0"/>
              </a:spcBef>
              <a:spcAft>
                <a:spcPts val="0"/>
              </a:spcAft>
              <a:buClr>
                <a:schemeClr val="accent3"/>
              </a:buClr>
              <a:buSzPts val="1400"/>
              <a:buFont typeface="Enriqueta Medium"/>
              <a:buNone/>
              <a:defRPr>
                <a:solidFill>
                  <a:schemeClr val="accent3"/>
                </a:solidFill>
                <a:latin typeface="Enriqueta Medium"/>
                <a:ea typeface="Enriqueta Medium"/>
                <a:cs typeface="Enriqueta Medium"/>
                <a:sym typeface="Enriqueta Medium"/>
              </a:defRPr>
            </a:lvl9pPr>
          </a:lstStyle>
          <a:p>
            <a:endParaRPr/>
          </a:p>
        </p:txBody>
      </p:sp>
      <p:sp>
        <p:nvSpPr>
          <p:cNvPr id="86" name="Google Shape;86;p25"/>
          <p:cNvSpPr txBox="1">
            <a:spLocks noGrp="1"/>
          </p:cNvSpPr>
          <p:nvPr>
            <p:ph type="subTitle" idx="2"/>
          </p:nvPr>
        </p:nvSpPr>
        <p:spPr>
          <a:xfrm>
            <a:off x="822625" y="1858200"/>
            <a:ext cx="1689600" cy="648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accent3"/>
              </a:buClr>
              <a:buSzPts val="1400"/>
              <a:buNone/>
              <a:defRPr sz="1600">
                <a:solidFill>
                  <a:schemeClr val="accent6"/>
                </a:solidFill>
              </a:defRPr>
            </a:lvl1pPr>
            <a:lvl2pPr lvl="1" rtl="0">
              <a:lnSpc>
                <a:spcPct val="100000"/>
              </a:lnSpc>
              <a:spcBef>
                <a:spcPts val="0"/>
              </a:spcBef>
              <a:spcAft>
                <a:spcPts val="0"/>
              </a:spcAft>
              <a:buClr>
                <a:schemeClr val="accent3"/>
              </a:buClr>
              <a:buSzPts val="1400"/>
              <a:buNone/>
              <a:defRPr>
                <a:solidFill>
                  <a:schemeClr val="accent3"/>
                </a:solidFill>
              </a:defRPr>
            </a:lvl2pPr>
            <a:lvl3pPr lvl="2" rtl="0">
              <a:lnSpc>
                <a:spcPct val="100000"/>
              </a:lnSpc>
              <a:spcBef>
                <a:spcPts val="0"/>
              </a:spcBef>
              <a:spcAft>
                <a:spcPts val="0"/>
              </a:spcAft>
              <a:buClr>
                <a:schemeClr val="accent3"/>
              </a:buClr>
              <a:buSzPts val="1400"/>
              <a:buNone/>
              <a:defRPr>
                <a:solidFill>
                  <a:schemeClr val="accent3"/>
                </a:solidFill>
              </a:defRPr>
            </a:lvl3pPr>
            <a:lvl4pPr lvl="3" rtl="0">
              <a:lnSpc>
                <a:spcPct val="100000"/>
              </a:lnSpc>
              <a:spcBef>
                <a:spcPts val="0"/>
              </a:spcBef>
              <a:spcAft>
                <a:spcPts val="0"/>
              </a:spcAft>
              <a:buClr>
                <a:schemeClr val="accent3"/>
              </a:buClr>
              <a:buSzPts val="1400"/>
              <a:buNone/>
              <a:defRPr>
                <a:solidFill>
                  <a:schemeClr val="accent3"/>
                </a:solidFill>
              </a:defRPr>
            </a:lvl4pPr>
            <a:lvl5pPr lvl="4" rtl="0">
              <a:lnSpc>
                <a:spcPct val="100000"/>
              </a:lnSpc>
              <a:spcBef>
                <a:spcPts val="0"/>
              </a:spcBef>
              <a:spcAft>
                <a:spcPts val="0"/>
              </a:spcAft>
              <a:buClr>
                <a:schemeClr val="accent3"/>
              </a:buClr>
              <a:buSzPts val="1400"/>
              <a:buNone/>
              <a:defRPr>
                <a:solidFill>
                  <a:schemeClr val="accent3"/>
                </a:solidFill>
              </a:defRPr>
            </a:lvl5pPr>
            <a:lvl6pPr lvl="5" rtl="0">
              <a:lnSpc>
                <a:spcPct val="100000"/>
              </a:lnSpc>
              <a:spcBef>
                <a:spcPts val="0"/>
              </a:spcBef>
              <a:spcAft>
                <a:spcPts val="0"/>
              </a:spcAft>
              <a:buClr>
                <a:schemeClr val="accent3"/>
              </a:buClr>
              <a:buSzPts val="1400"/>
              <a:buNone/>
              <a:defRPr>
                <a:solidFill>
                  <a:schemeClr val="accent3"/>
                </a:solidFill>
              </a:defRPr>
            </a:lvl6pPr>
            <a:lvl7pPr lvl="6" rtl="0">
              <a:lnSpc>
                <a:spcPct val="100000"/>
              </a:lnSpc>
              <a:spcBef>
                <a:spcPts val="0"/>
              </a:spcBef>
              <a:spcAft>
                <a:spcPts val="0"/>
              </a:spcAft>
              <a:buClr>
                <a:schemeClr val="accent3"/>
              </a:buClr>
              <a:buSzPts val="1400"/>
              <a:buNone/>
              <a:defRPr>
                <a:solidFill>
                  <a:schemeClr val="accent3"/>
                </a:solidFill>
              </a:defRPr>
            </a:lvl7pPr>
            <a:lvl8pPr lvl="7" rtl="0">
              <a:lnSpc>
                <a:spcPct val="100000"/>
              </a:lnSpc>
              <a:spcBef>
                <a:spcPts val="0"/>
              </a:spcBef>
              <a:spcAft>
                <a:spcPts val="0"/>
              </a:spcAft>
              <a:buClr>
                <a:schemeClr val="accent3"/>
              </a:buClr>
              <a:buSzPts val="1400"/>
              <a:buNone/>
              <a:defRPr>
                <a:solidFill>
                  <a:schemeClr val="accent3"/>
                </a:solidFill>
              </a:defRPr>
            </a:lvl8pPr>
            <a:lvl9pPr lvl="8" rtl="0">
              <a:lnSpc>
                <a:spcPct val="100000"/>
              </a:lnSpc>
              <a:spcBef>
                <a:spcPts val="0"/>
              </a:spcBef>
              <a:spcAft>
                <a:spcPts val="0"/>
              </a:spcAft>
              <a:buClr>
                <a:schemeClr val="accent3"/>
              </a:buClr>
              <a:buSzPts val="1400"/>
              <a:buNone/>
              <a:defRPr>
                <a:solidFill>
                  <a:schemeClr val="accent3"/>
                </a:solidFill>
              </a:defRPr>
            </a:lvl9pPr>
          </a:lstStyle>
          <a:p>
            <a:endParaRPr/>
          </a:p>
        </p:txBody>
      </p:sp>
      <p:sp>
        <p:nvSpPr>
          <p:cNvPr id="87" name="Google Shape;87;p25"/>
          <p:cNvSpPr txBox="1">
            <a:spLocks noGrp="1"/>
          </p:cNvSpPr>
          <p:nvPr>
            <p:ph type="subTitle" idx="3"/>
          </p:nvPr>
        </p:nvSpPr>
        <p:spPr>
          <a:xfrm>
            <a:off x="822625" y="3314950"/>
            <a:ext cx="1840200" cy="6483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accent3"/>
              </a:buClr>
              <a:buSzPts val="1800"/>
              <a:buFont typeface="Enriqueta Medium"/>
              <a:buNone/>
              <a:defRPr b="1">
                <a:solidFill>
                  <a:schemeClr val="accent2"/>
                </a:solidFill>
                <a:latin typeface="Kulim Park"/>
                <a:ea typeface="Kulim Park"/>
                <a:cs typeface="Kulim Park"/>
                <a:sym typeface="Kulim Park"/>
              </a:defRPr>
            </a:lvl1pPr>
            <a:lvl2pPr lvl="1" rtl="0">
              <a:spcBef>
                <a:spcPts val="0"/>
              </a:spcBef>
              <a:spcAft>
                <a:spcPts val="0"/>
              </a:spcAft>
              <a:buClr>
                <a:schemeClr val="accent3"/>
              </a:buClr>
              <a:buSzPts val="1400"/>
              <a:buFont typeface="Enriqueta Medium"/>
              <a:buNone/>
              <a:defRPr>
                <a:solidFill>
                  <a:schemeClr val="accent3"/>
                </a:solidFill>
                <a:latin typeface="Enriqueta Medium"/>
                <a:ea typeface="Enriqueta Medium"/>
                <a:cs typeface="Enriqueta Medium"/>
                <a:sym typeface="Enriqueta Medium"/>
              </a:defRPr>
            </a:lvl2pPr>
            <a:lvl3pPr lvl="2" rtl="0">
              <a:spcBef>
                <a:spcPts val="0"/>
              </a:spcBef>
              <a:spcAft>
                <a:spcPts val="0"/>
              </a:spcAft>
              <a:buClr>
                <a:schemeClr val="accent3"/>
              </a:buClr>
              <a:buSzPts val="1400"/>
              <a:buFont typeface="Enriqueta Medium"/>
              <a:buNone/>
              <a:defRPr>
                <a:solidFill>
                  <a:schemeClr val="accent3"/>
                </a:solidFill>
                <a:latin typeface="Enriqueta Medium"/>
                <a:ea typeface="Enriqueta Medium"/>
                <a:cs typeface="Enriqueta Medium"/>
                <a:sym typeface="Enriqueta Medium"/>
              </a:defRPr>
            </a:lvl3pPr>
            <a:lvl4pPr lvl="3" rtl="0">
              <a:spcBef>
                <a:spcPts val="0"/>
              </a:spcBef>
              <a:spcAft>
                <a:spcPts val="0"/>
              </a:spcAft>
              <a:buClr>
                <a:schemeClr val="accent3"/>
              </a:buClr>
              <a:buSzPts val="1400"/>
              <a:buFont typeface="Enriqueta Medium"/>
              <a:buNone/>
              <a:defRPr>
                <a:solidFill>
                  <a:schemeClr val="accent3"/>
                </a:solidFill>
                <a:latin typeface="Enriqueta Medium"/>
                <a:ea typeface="Enriqueta Medium"/>
                <a:cs typeface="Enriqueta Medium"/>
                <a:sym typeface="Enriqueta Medium"/>
              </a:defRPr>
            </a:lvl4pPr>
            <a:lvl5pPr lvl="4" rtl="0">
              <a:spcBef>
                <a:spcPts val="0"/>
              </a:spcBef>
              <a:spcAft>
                <a:spcPts val="0"/>
              </a:spcAft>
              <a:buClr>
                <a:schemeClr val="accent3"/>
              </a:buClr>
              <a:buSzPts val="1400"/>
              <a:buFont typeface="Enriqueta Medium"/>
              <a:buNone/>
              <a:defRPr>
                <a:solidFill>
                  <a:schemeClr val="accent3"/>
                </a:solidFill>
                <a:latin typeface="Enriqueta Medium"/>
                <a:ea typeface="Enriqueta Medium"/>
                <a:cs typeface="Enriqueta Medium"/>
                <a:sym typeface="Enriqueta Medium"/>
              </a:defRPr>
            </a:lvl5pPr>
            <a:lvl6pPr lvl="5" rtl="0">
              <a:spcBef>
                <a:spcPts val="0"/>
              </a:spcBef>
              <a:spcAft>
                <a:spcPts val="0"/>
              </a:spcAft>
              <a:buClr>
                <a:schemeClr val="accent3"/>
              </a:buClr>
              <a:buSzPts val="1400"/>
              <a:buFont typeface="Enriqueta Medium"/>
              <a:buNone/>
              <a:defRPr>
                <a:solidFill>
                  <a:schemeClr val="accent3"/>
                </a:solidFill>
                <a:latin typeface="Enriqueta Medium"/>
                <a:ea typeface="Enriqueta Medium"/>
                <a:cs typeface="Enriqueta Medium"/>
                <a:sym typeface="Enriqueta Medium"/>
              </a:defRPr>
            </a:lvl6pPr>
            <a:lvl7pPr lvl="6" rtl="0">
              <a:spcBef>
                <a:spcPts val="0"/>
              </a:spcBef>
              <a:spcAft>
                <a:spcPts val="0"/>
              </a:spcAft>
              <a:buClr>
                <a:schemeClr val="accent3"/>
              </a:buClr>
              <a:buSzPts val="1400"/>
              <a:buFont typeface="Enriqueta Medium"/>
              <a:buNone/>
              <a:defRPr>
                <a:solidFill>
                  <a:schemeClr val="accent3"/>
                </a:solidFill>
                <a:latin typeface="Enriqueta Medium"/>
                <a:ea typeface="Enriqueta Medium"/>
                <a:cs typeface="Enriqueta Medium"/>
                <a:sym typeface="Enriqueta Medium"/>
              </a:defRPr>
            </a:lvl7pPr>
            <a:lvl8pPr lvl="7" rtl="0">
              <a:spcBef>
                <a:spcPts val="0"/>
              </a:spcBef>
              <a:spcAft>
                <a:spcPts val="0"/>
              </a:spcAft>
              <a:buClr>
                <a:schemeClr val="accent3"/>
              </a:buClr>
              <a:buSzPts val="1400"/>
              <a:buFont typeface="Enriqueta Medium"/>
              <a:buNone/>
              <a:defRPr>
                <a:solidFill>
                  <a:schemeClr val="accent3"/>
                </a:solidFill>
                <a:latin typeface="Enriqueta Medium"/>
                <a:ea typeface="Enriqueta Medium"/>
                <a:cs typeface="Enriqueta Medium"/>
                <a:sym typeface="Enriqueta Medium"/>
              </a:defRPr>
            </a:lvl8pPr>
            <a:lvl9pPr lvl="8" rtl="0">
              <a:spcBef>
                <a:spcPts val="0"/>
              </a:spcBef>
              <a:spcAft>
                <a:spcPts val="0"/>
              </a:spcAft>
              <a:buClr>
                <a:schemeClr val="accent3"/>
              </a:buClr>
              <a:buSzPts val="1400"/>
              <a:buFont typeface="Enriqueta Medium"/>
              <a:buNone/>
              <a:defRPr>
                <a:solidFill>
                  <a:schemeClr val="accent3"/>
                </a:solidFill>
                <a:latin typeface="Enriqueta Medium"/>
                <a:ea typeface="Enriqueta Medium"/>
                <a:cs typeface="Enriqueta Medium"/>
                <a:sym typeface="Enriqueta Medium"/>
              </a:defRPr>
            </a:lvl9pPr>
          </a:lstStyle>
          <a:p>
            <a:endParaRPr/>
          </a:p>
        </p:txBody>
      </p:sp>
      <p:sp>
        <p:nvSpPr>
          <p:cNvPr id="88" name="Google Shape;88;p25"/>
          <p:cNvSpPr txBox="1">
            <a:spLocks noGrp="1"/>
          </p:cNvSpPr>
          <p:nvPr>
            <p:ph type="subTitle" idx="4"/>
          </p:nvPr>
        </p:nvSpPr>
        <p:spPr>
          <a:xfrm>
            <a:off x="822625" y="3963250"/>
            <a:ext cx="1689600" cy="648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accent3"/>
              </a:buClr>
              <a:buSzPts val="1400"/>
              <a:buNone/>
              <a:defRPr sz="1600">
                <a:solidFill>
                  <a:schemeClr val="accent6"/>
                </a:solidFill>
              </a:defRPr>
            </a:lvl1pPr>
            <a:lvl2pPr lvl="1" rtl="0">
              <a:lnSpc>
                <a:spcPct val="100000"/>
              </a:lnSpc>
              <a:spcBef>
                <a:spcPts val="0"/>
              </a:spcBef>
              <a:spcAft>
                <a:spcPts val="0"/>
              </a:spcAft>
              <a:buClr>
                <a:schemeClr val="accent3"/>
              </a:buClr>
              <a:buSzPts val="1400"/>
              <a:buNone/>
              <a:defRPr>
                <a:solidFill>
                  <a:schemeClr val="accent3"/>
                </a:solidFill>
              </a:defRPr>
            </a:lvl2pPr>
            <a:lvl3pPr lvl="2" rtl="0">
              <a:lnSpc>
                <a:spcPct val="100000"/>
              </a:lnSpc>
              <a:spcBef>
                <a:spcPts val="0"/>
              </a:spcBef>
              <a:spcAft>
                <a:spcPts val="0"/>
              </a:spcAft>
              <a:buClr>
                <a:schemeClr val="accent3"/>
              </a:buClr>
              <a:buSzPts val="1400"/>
              <a:buNone/>
              <a:defRPr>
                <a:solidFill>
                  <a:schemeClr val="accent3"/>
                </a:solidFill>
              </a:defRPr>
            </a:lvl3pPr>
            <a:lvl4pPr lvl="3" rtl="0">
              <a:lnSpc>
                <a:spcPct val="100000"/>
              </a:lnSpc>
              <a:spcBef>
                <a:spcPts val="0"/>
              </a:spcBef>
              <a:spcAft>
                <a:spcPts val="0"/>
              </a:spcAft>
              <a:buClr>
                <a:schemeClr val="accent3"/>
              </a:buClr>
              <a:buSzPts val="1400"/>
              <a:buNone/>
              <a:defRPr>
                <a:solidFill>
                  <a:schemeClr val="accent3"/>
                </a:solidFill>
              </a:defRPr>
            </a:lvl4pPr>
            <a:lvl5pPr lvl="4" rtl="0">
              <a:lnSpc>
                <a:spcPct val="100000"/>
              </a:lnSpc>
              <a:spcBef>
                <a:spcPts val="0"/>
              </a:spcBef>
              <a:spcAft>
                <a:spcPts val="0"/>
              </a:spcAft>
              <a:buClr>
                <a:schemeClr val="accent3"/>
              </a:buClr>
              <a:buSzPts val="1400"/>
              <a:buNone/>
              <a:defRPr>
                <a:solidFill>
                  <a:schemeClr val="accent3"/>
                </a:solidFill>
              </a:defRPr>
            </a:lvl5pPr>
            <a:lvl6pPr lvl="5" rtl="0">
              <a:lnSpc>
                <a:spcPct val="100000"/>
              </a:lnSpc>
              <a:spcBef>
                <a:spcPts val="0"/>
              </a:spcBef>
              <a:spcAft>
                <a:spcPts val="0"/>
              </a:spcAft>
              <a:buClr>
                <a:schemeClr val="accent3"/>
              </a:buClr>
              <a:buSzPts val="1400"/>
              <a:buNone/>
              <a:defRPr>
                <a:solidFill>
                  <a:schemeClr val="accent3"/>
                </a:solidFill>
              </a:defRPr>
            </a:lvl6pPr>
            <a:lvl7pPr lvl="6" rtl="0">
              <a:lnSpc>
                <a:spcPct val="100000"/>
              </a:lnSpc>
              <a:spcBef>
                <a:spcPts val="0"/>
              </a:spcBef>
              <a:spcAft>
                <a:spcPts val="0"/>
              </a:spcAft>
              <a:buClr>
                <a:schemeClr val="accent3"/>
              </a:buClr>
              <a:buSzPts val="1400"/>
              <a:buNone/>
              <a:defRPr>
                <a:solidFill>
                  <a:schemeClr val="accent3"/>
                </a:solidFill>
              </a:defRPr>
            </a:lvl7pPr>
            <a:lvl8pPr lvl="7" rtl="0">
              <a:lnSpc>
                <a:spcPct val="100000"/>
              </a:lnSpc>
              <a:spcBef>
                <a:spcPts val="0"/>
              </a:spcBef>
              <a:spcAft>
                <a:spcPts val="0"/>
              </a:spcAft>
              <a:buClr>
                <a:schemeClr val="accent3"/>
              </a:buClr>
              <a:buSzPts val="1400"/>
              <a:buNone/>
              <a:defRPr>
                <a:solidFill>
                  <a:schemeClr val="accent3"/>
                </a:solidFill>
              </a:defRPr>
            </a:lvl8pPr>
            <a:lvl9pPr lvl="8" rtl="0">
              <a:lnSpc>
                <a:spcPct val="100000"/>
              </a:lnSpc>
              <a:spcBef>
                <a:spcPts val="0"/>
              </a:spcBef>
              <a:spcAft>
                <a:spcPts val="0"/>
              </a:spcAft>
              <a:buClr>
                <a:schemeClr val="accent3"/>
              </a:buClr>
              <a:buSzPts val="1400"/>
              <a:buNone/>
              <a:defRPr>
                <a:solidFill>
                  <a:schemeClr val="accent3"/>
                </a:solidFill>
              </a:defRPr>
            </a:lvl9pPr>
          </a:lstStyle>
          <a:p>
            <a:endParaRPr/>
          </a:p>
        </p:txBody>
      </p:sp>
      <p:sp>
        <p:nvSpPr>
          <p:cNvPr id="89" name="Google Shape;89;p25"/>
          <p:cNvSpPr txBox="1">
            <a:spLocks noGrp="1"/>
          </p:cNvSpPr>
          <p:nvPr>
            <p:ph type="subTitle" idx="5"/>
          </p:nvPr>
        </p:nvSpPr>
        <p:spPr>
          <a:xfrm>
            <a:off x="3221287" y="1209900"/>
            <a:ext cx="1840200" cy="6483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3"/>
              </a:buClr>
              <a:buSzPts val="1800"/>
              <a:buFont typeface="Enriqueta Medium"/>
              <a:buNone/>
              <a:defRPr b="1">
                <a:solidFill>
                  <a:schemeClr val="accent2"/>
                </a:solidFill>
                <a:latin typeface="Kulim Park"/>
                <a:ea typeface="Kulim Park"/>
                <a:cs typeface="Kulim Park"/>
                <a:sym typeface="Kulim Park"/>
              </a:defRPr>
            </a:lvl1pPr>
            <a:lvl2pPr lvl="1" rtl="0">
              <a:spcBef>
                <a:spcPts val="0"/>
              </a:spcBef>
              <a:spcAft>
                <a:spcPts val="0"/>
              </a:spcAft>
              <a:buClr>
                <a:schemeClr val="accent3"/>
              </a:buClr>
              <a:buSzPts val="1400"/>
              <a:buFont typeface="Enriqueta Medium"/>
              <a:buNone/>
              <a:defRPr>
                <a:solidFill>
                  <a:schemeClr val="accent3"/>
                </a:solidFill>
                <a:latin typeface="Enriqueta Medium"/>
                <a:ea typeface="Enriqueta Medium"/>
                <a:cs typeface="Enriqueta Medium"/>
                <a:sym typeface="Enriqueta Medium"/>
              </a:defRPr>
            </a:lvl2pPr>
            <a:lvl3pPr lvl="2" rtl="0">
              <a:spcBef>
                <a:spcPts val="0"/>
              </a:spcBef>
              <a:spcAft>
                <a:spcPts val="0"/>
              </a:spcAft>
              <a:buClr>
                <a:schemeClr val="accent3"/>
              </a:buClr>
              <a:buSzPts val="1400"/>
              <a:buFont typeface="Enriqueta Medium"/>
              <a:buNone/>
              <a:defRPr>
                <a:solidFill>
                  <a:schemeClr val="accent3"/>
                </a:solidFill>
                <a:latin typeface="Enriqueta Medium"/>
                <a:ea typeface="Enriqueta Medium"/>
                <a:cs typeface="Enriqueta Medium"/>
                <a:sym typeface="Enriqueta Medium"/>
              </a:defRPr>
            </a:lvl3pPr>
            <a:lvl4pPr lvl="3" rtl="0">
              <a:spcBef>
                <a:spcPts val="0"/>
              </a:spcBef>
              <a:spcAft>
                <a:spcPts val="0"/>
              </a:spcAft>
              <a:buClr>
                <a:schemeClr val="accent3"/>
              </a:buClr>
              <a:buSzPts val="1400"/>
              <a:buFont typeface="Enriqueta Medium"/>
              <a:buNone/>
              <a:defRPr>
                <a:solidFill>
                  <a:schemeClr val="accent3"/>
                </a:solidFill>
                <a:latin typeface="Enriqueta Medium"/>
                <a:ea typeface="Enriqueta Medium"/>
                <a:cs typeface="Enriqueta Medium"/>
                <a:sym typeface="Enriqueta Medium"/>
              </a:defRPr>
            </a:lvl4pPr>
            <a:lvl5pPr lvl="4" rtl="0">
              <a:spcBef>
                <a:spcPts val="0"/>
              </a:spcBef>
              <a:spcAft>
                <a:spcPts val="0"/>
              </a:spcAft>
              <a:buClr>
                <a:schemeClr val="accent3"/>
              </a:buClr>
              <a:buSzPts val="1400"/>
              <a:buFont typeface="Enriqueta Medium"/>
              <a:buNone/>
              <a:defRPr>
                <a:solidFill>
                  <a:schemeClr val="accent3"/>
                </a:solidFill>
                <a:latin typeface="Enriqueta Medium"/>
                <a:ea typeface="Enriqueta Medium"/>
                <a:cs typeface="Enriqueta Medium"/>
                <a:sym typeface="Enriqueta Medium"/>
              </a:defRPr>
            </a:lvl5pPr>
            <a:lvl6pPr lvl="5" rtl="0">
              <a:spcBef>
                <a:spcPts val="0"/>
              </a:spcBef>
              <a:spcAft>
                <a:spcPts val="0"/>
              </a:spcAft>
              <a:buClr>
                <a:schemeClr val="accent3"/>
              </a:buClr>
              <a:buSzPts val="1400"/>
              <a:buFont typeface="Enriqueta Medium"/>
              <a:buNone/>
              <a:defRPr>
                <a:solidFill>
                  <a:schemeClr val="accent3"/>
                </a:solidFill>
                <a:latin typeface="Enriqueta Medium"/>
                <a:ea typeface="Enriqueta Medium"/>
                <a:cs typeface="Enriqueta Medium"/>
                <a:sym typeface="Enriqueta Medium"/>
              </a:defRPr>
            </a:lvl6pPr>
            <a:lvl7pPr lvl="6" rtl="0">
              <a:spcBef>
                <a:spcPts val="0"/>
              </a:spcBef>
              <a:spcAft>
                <a:spcPts val="0"/>
              </a:spcAft>
              <a:buClr>
                <a:schemeClr val="accent3"/>
              </a:buClr>
              <a:buSzPts val="1400"/>
              <a:buFont typeface="Enriqueta Medium"/>
              <a:buNone/>
              <a:defRPr>
                <a:solidFill>
                  <a:schemeClr val="accent3"/>
                </a:solidFill>
                <a:latin typeface="Enriqueta Medium"/>
                <a:ea typeface="Enriqueta Medium"/>
                <a:cs typeface="Enriqueta Medium"/>
                <a:sym typeface="Enriqueta Medium"/>
              </a:defRPr>
            </a:lvl7pPr>
            <a:lvl8pPr lvl="7" rtl="0">
              <a:spcBef>
                <a:spcPts val="0"/>
              </a:spcBef>
              <a:spcAft>
                <a:spcPts val="0"/>
              </a:spcAft>
              <a:buClr>
                <a:schemeClr val="accent3"/>
              </a:buClr>
              <a:buSzPts val="1400"/>
              <a:buFont typeface="Enriqueta Medium"/>
              <a:buNone/>
              <a:defRPr>
                <a:solidFill>
                  <a:schemeClr val="accent3"/>
                </a:solidFill>
                <a:latin typeface="Enriqueta Medium"/>
                <a:ea typeface="Enriqueta Medium"/>
                <a:cs typeface="Enriqueta Medium"/>
                <a:sym typeface="Enriqueta Medium"/>
              </a:defRPr>
            </a:lvl8pPr>
            <a:lvl9pPr lvl="8" rtl="0">
              <a:spcBef>
                <a:spcPts val="0"/>
              </a:spcBef>
              <a:spcAft>
                <a:spcPts val="0"/>
              </a:spcAft>
              <a:buClr>
                <a:schemeClr val="accent3"/>
              </a:buClr>
              <a:buSzPts val="1400"/>
              <a:buFont typeface="Enriqueta Medium"/>
              <a:buNone/>
              <a:defRPr>
                <a:solidFill>
                  <a:schemeClr val="accent3"/>
                </a:solidFill>
                <a:latin typeface="Enriqueta Medium"/>
                <a:ea typeface="Enriqueta Medium"/>
                <a:cs typeface="Enriqueta Medium"/>
                <a:sym typeface="Enriqueta Medium"/>
              </a:defRPr>
            </a:lvl9pPr>
          </a:lstStyle>
          <a:p>
            <a:endParaRPr/>
          </a:p>
        </p:txBody>
      </p:sp>
      <p:sp>
        <p:nvSpPr>
          <p:cNvPr id="90" name="Google Shape;90;p25"/>
          <p:cNvSpPr txBox="1">
            <a:spLocks noGrp="1"/>
          </p:cNvSpPr>
          <p:nvPr>
            <p:ph type="subTitle" idx="6"/>
          </p:nvPr>
        </p:nvSpPr>
        <p:spPr>
          <a:xfrm>
            <a:off x="3221287" y="1858200"/>
            <a:ext cx="1689600" cy="648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accent3"/>
              </a:buClr>
              <a:buSzPts val="1400"/>
              <a:buNone/>
              <a:defRPr sz="1600">
                <a:solidFill>
                  <a:schemeClr val="accent6"/>
                </a:solidFill>
              </a:defRPr>
            </a:lvl1pPr>
            <a:lvl2pPr lvl="1" rtl="0">
              <a:lnSpc>
                <a:spcPct val="100000"/>
              </a:lnSpc>
              <a:spcBef>
                <a:spcPts val="0"/>
              </a:spcBef>
              <a:spcAft>
                <a:spcPts val="0"/>
              </a:spcAft>
              <a:buClr>
                <a:schemeClr val="accent3"/>
              </a:buClr>
              <a:buSzPts val="1400"/>
              <a:buNone/>
              <a:defRPr>
                <a:solidFill>
                  <a:schemeClr val="accent3"/>
                </a:solidFill>
              </a:defRPr>
            </a:lvl2pPr>
            <a:lvl3pPr lvl="2" rtl="0">
              <a:lnSpc>
                <a:spcPct val="100000"/>
              </a:lnSpc>
              <a:spcBef>
                <a:spcPts val="0"/>
              </a:spcBef>
              <a:spcAft>
                <a:spcPts val="0"/>
              </a:spcAft>
              <a:buClr>
                <a:schemeClr val="accent3"/>
              </a:buClr>
              <a:buSzPts val="1400"/>
              <a:buNone/>
              <a:defRPr>
                <a:solidFill>
                  <a:schemeClr val="accent3"/>
                </a:solidFill>
              </a:defRPr>
            </a:lvl3pPr>
            <a:lvl4pPr lvl="3" rtl="0">
              <a:lnSpc>
                <a:spcPct val="100000"/>
              </a:lnSpc>
              <a:spcBef>
                <a:spcPts val="0"/>
              </a:spcBef>
              <a:spcAft>
                <a:spcPts val="0"/>
              </a:spcAft>
              <a:buClr>
                <a:schemeClr val="accent3"/>
              </a:buClr>
              <a:buSzPts val="1400"/>
              <a:buNone/>
              <a:defRPr>
                <a:solidFill>
                  <a:schemeClr val="accent3"/>
                </a:solidFill>
              </a:defRPr>
            </a:lvl4pPr>
            <a:lvl5pPr lvl="4" rtl="0">
              <a:lnSpc>
                <a:spcPct val="100000"/>
              </a:lnSpc>
              <a:spcBef>
                <a:spcPts val="0"/>
              </a:spcBef>
              <a:spcAft>
                <a:spcPts val="0"/>
              </a:spcAft>
              <a:buClr>
                <a:schemeClr val="accent3"/>
              </a:buClr>
              <a:buSzPts val="1400"/>
              <a:buNone/>
              <a:defRPr>
                <a:solidFill>
                  <a:schemeClr val="accent3"/>
                </a:solidFill>
              </a:defRPr>
            </a:lvl5pPr>
            <a:lvl6pPr lvl="5" rtl="0">
              <a:lnSpc>
                <a:spcPct val="100000"/>
              </a:lnSpc>
              <a:spcBef>
                <a:spcPts val="0"/>
              </a:spcBef>
              <a:spcAft>
                <a:spcPts val="0"/>
              </a:spcAft>
              <a:buClr>
                <a:schemeClr val="accent3"/>
              </a:buClr>
              <a:buSzPts val="1400"/>
              <a:buNone/>
              <a:defRPr>
                <a:solidFill>
                  <a:schemeClr val="accent3"/>
                </a:solidFill>
              </a:defRPr>
            </a:lvl6pPr>
            <a:lvl7pPr lvl="6" rtl="0">
              <a:lnSpc>
                <a:spcPct val="100000"/>
              </a:lnSpc>
              <a:spcBef>
                <a:spcPts val="0"/>
              </a:spcBef>
              <a:spcAft>
                <a:spcPts val="0"/>
              </a:spcAft>
              <a:buClr>
                <a:schemeClr val="accent3"/>
              </a:buClr>
              <a:buSzPts val="1400"/>
              <a:buNone/>
              <a:defRPr>
                <a:solidFill>
                  <a:schemeClr val="accent3"/>
                </a:solidFill>
              </a:defRPr>
            </a:lvl7pPr>
            <a:lvl8pPr lvl="7" rtl="0">
              <a:lnSpc>
                <a:spcPct val="100000"/>
              </a:lnSpc>
              <a:spcBef>
                <a:spcPts val="0"/>
              </a:spcBef>
              <a:spcAft>
                <a:spcPts val="0"/>
              </a:spcAft>
              <a:buClr>
                <a:schemeClr val="accent3"/>
              </a:buClr>
              <a:buSzPts val="1400"/>
              <a:buNone/>
              <a:defRPr>
                <a:solidFill>
                  <a:schemeClr val="accent3"/>
                </a:solidFill>
              </a:defRPr>
            </a:lvl8pPr>
            <a:lvl9pPr lvl="8" rtl="0">
              <a:lnSpc>
                <a:spcPct val="100000"/>
              </a:lnSpc>
              <a:spcBef>
                <a:spcPts val="0"/>
              </a:spcBef>
              <a:spcAft>
                <a:spcPts val="0"/>
              </a:spcAft>
              <a:buClr>
                <a:schemeClr val="accent3"/>
              </a:buClr>
              <a:buSzPts val="1400"/>
              <a:buNone/>
              <a:defRPr>
                <a:solidFill>
                  <a:schemeClr val="accent3"/>
                </a:solidFill>
              </a:defRPr>
            </a:lvl9pPr>
          </a:lstStyle>
          <a:p>
            <a:endParaRPr/>
          </a:p>
        </p:txBody>
      </p:sp>
      <p:sp>
        <p:nvSpPr>
          <p:cNvPr id="91" name="Google Shape;91;p25"/>
          <p:cNvSpPr txBox="1">
            <a:spLocks noGrp="1"/>
          </p:cNvSpPr>
          <p:nvPr>
            <p:ph type="subTitle" idx="7"/>
          </p:nvPr>
        </p:nvSpPr>
        <p:spPr>
          <a:xfrm>
            <a:off x="3221287" y="3314950"/>
            <a:ext cx="1840200" cy="6483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accent3"/>
              </a:buClr>
              <a:buSzPts val="1800"/>
              <a:buFont typeface="Enriqueta Medium"/>
              <a:buNone/>
              <a:defRPr b="1">
                <a:solidFill>
                  <a:schemeClr val="accent2"/>
                </a:solidFill>
                <a:latin typeface="Kulim Park"/>
                <a:ea typeface="Kulim Park"/>
                <a:cs typeface="Kulim Park"/>
                <a:sym typeface="Kulim Park"/>
              </a:defRPr>
            </a:lvl1pPr>
            <a:lvl2pPr lvl="1" rtl="0">
              <a:spcBef>
                <a:spcPts val="0"/>
              </a:spcBef>
              <a:spcAft>
                <a:spcPts val="0"/>
              </a:spcAft>
              <a:buClr>
                <a:schemeClr val="accent3"/>
              </a:buClr>
              <a:buSzPts val="1400"/>
              <a:buFont typeface="Enriqueta Medium"/>
              <a:buNone/>
              <a:defRPr>
                <a:solidFill>
                  <a:schemeClr val="accent3"/>
                </a:solidFill>
                <a:latin typeface="Enriqueta Medium"/>
                <a:ea typeface="Enriqueta Medium"/>
                <a:cs typeface="Enriqueta Medium"/>
                <a:sym typeface="Enriqueta Medium"/>
              </a:defRPr>
            </a:lvl2pPr>
            <a:lvl3pPr lvl="2" rtl="0">
              <a:spcBef>
                <a:spcPts val="0"/>
              </a:spcBef>
              <a:spcAft>
                <a:spcPts val="0"/>
              </a:spcAft>
              <a:buClr>
                <a:schemeClr val="accent3"/>
              </a:buClr>
              <a:buSzPts val="1400"/>
              <a:buFont typeface="Enriqueta Medium"/>
              <a:buNone/>
              <a:defRPr>
                <a:solidFill>
                  <a:schemeClr val="accent3"/>
                </a:solidFill>
                <a:latin typeface="Enriqueta Medium"/>
                <a:ea typeface="Enriqueta Medium"/>
                <a:cs typeface="Enriqueta Medium"/>
                <a:sym typeface="Enriqueta Medium"/>
              </a:defRPr>
            </a:lvl3pPr>
            <a:lvl4pPr lvl="3" rtl="0">
              <a:spcBef>
                <a:spcPts val="0"/>
              </a:spcBef>
              <a:spcAft>
                <a:spcPts val="0"/>
              </a:spcAft>
              <a:buClr>
                <a:schemeClr val="accent3"/>
              </a:buClr>
              <a:buSzPts val="1400"/>
              <a:buFont typeface="Enriqueta Medium"/>
              <a:buNone/>
              <a:defRPr>
                <a:solidFill>
                  <a:schemeClr val="accent3"/>
                </a:solidFill>
                <a:latin typeface="Enriqueta Medium"/>
                <a:ea typeface="Enriqueta Medium"/>
                <a:cs typeface="Enriqueta Medium"/>
                <a:sym typeface="Enriqueta Medium"/>
              </a:defRPr>
            </a:lvl4pPr>
            <a:lvl5pPr lvl="4" rtl="0">
              <a:spcBef>
                <a:spcPts val="0"/>
              </a:spcBef>
              <a:spcAft>
                <a:spcPts val="0"/>
              </a:spcAft>
              <a:buClr>
                <a:schemeClr val="accent3"/>
              </a:buClr>
              <a:buSzPts val="1400"/>
              <a:buFont typeface="Enriqueta Medium"/>
              <a:buNone/>
              <a:defRPr>
                <a:solidFill>
                  <a:schemeClr val="accent3"/>
                </a:solidFill>
                <a:latin typeface="Enriqueta Medium"/>
                <a:ea typeface="Enriqueta Medium"/>
                <a:cs typeface="Enriqueta Medium"/>
                <a:sym typeface="Enriqueta Medium"/>
              </a:defRPr>
            </a:lvl5pPr>
            <a:lvl6pPr lvl="5" rtl="0">
              <a:spcBef>
                <a:spcPts val="0"/>
              </a:spcBef>
              <a:spcAft>
                <a:spcPts val="0"/>
              </a:spcAft>
              <a:buClr>
                <a:schemeClr val="accent3"/>
              </a:buClr>
              <a:buSzPts val="1400"/>
              <a:buFont typeface="Enriqueta Medium"/>
              <a:buNone/>
              <a:defRPr>
                <a:solidFill>
                  <a:schemeClr val="accent3"/>
                </a:solidFill>
                <a:latin typeface="Enriqueta Medium"/>
                <a:ea typeface="Enriqueta Medium"/>
                <a:cs typeface="Enriqueta Medium"/>
                <a:sym typeface="Enriqueta Medium"/>
              </a:defRPr>
            </a:lvl6pPr>
            <a:lvl7pPr lvl="6" rtl="0">
              <a:spcBef>
                <a:spcPts val="0"/>
              </a:spcBef>
              <a:spcAft>
                <a:spcPts val="0"/>
              </a:spcAft>
              <a:buClr>
                <a:schemeClr val="accent3"/>
              </a:buClr>
              <a:buSzPts val="1400"/>
              <a:buFont typeface="Enriqueta Medium"/>
              <a:buNone/>
              <a:defRPr>
                <a:solidFill>
                  <a:schemeClr val="accent3"/>
                </a:solidFill>
                <a:latin typeface="Enriqueta Medium"/>
                <a:ea typeface="Enriqueta Medium"/>
                <a:cs typeface="Enriqueta Medium"/>
                <a:sym typeface="Enriqueta Medium"/>
              </a:defRPr>
            </a:lvl7pPr>
            <a:lvl8pPr lvl="7" rtl="0">
              <a:spcBef>
                <a:spcPts val="0"/>
              </a:spcBef>
              <a:spcAft>
                <a:spcPts val="0"/>
              </a:spcAft>
              <a:buClr>
                <a:schemeClr val="accent3"/>
              </a:buClr>
              <a:buSzPts val="1400"/>
              <a:buFont typeface="Enriqueta Medium"/>
              <a:buNone/>
              <a:defRPr>
                <a:solidFill>
                  <a:schemeClr val="accent3"/>
                </a:solidFill>
                <a:latin typeface="Enriqueta Medium"/>
                <a:ea typeface="Enriqueta Medium"/>
                <a:cs typeface="Enriqueta Medium"/>
                <a:sym typeface="Enriqueta Medium"/>
              </a:defRPr>
            </a:lvl8pPr>
            <a:lvl9pPr lvl="8" rtl="0">
              <a:spcBef>
                <a:spcPts val="0"/>
              </a:spcBef>
              <a:spcAft>
                <a:spcPts val="0"/>
              </a:spcAft>
              <a:buClr>
                <a:schemeClr val="accent3"/>
              </a:buClr>
              <a:buSzPts val="1400"/>
              <a:buFont typeface="Enriqueta Medium"/>
              <a:buNone/>
              <a:defRPr>
                <a:solidFill>
                  <a:schemeClr val="accent3"/>
                </a:solidFill>
                <a:latin typeface="Enriqueta Medium"/>
                <a:ea typeface="Enriqueta Medium"/>
                <a:cs typeface="Enriqueta Medium"/>
                <a:sym typeface="Enriqueta Medium"/>
              </a:defRPr>
            </a:lvl9pPr>
          </a:lstStyle>
          <a:p>
            <a:endParaRPr/>
          </a:p>
        </p:txBody>
      </p:sp>
      <p:sp>
        <p:nvSpPr>
          <p:cNvPr id="92" name="Google Shape;92;p25"/>
          <p:cNvSpPr txBox="1">
            <a:spLocks noGrp="1"/>
          </p:cNvSpPr>
          <p:nvPr>
            <p:ph type="subTitle" idx="8"/>
          </p:nvPr>
        </p:nvSpPr>
        <p:spPr>
          <a:xfrm>
            <a:off x="3221287" y="3963250"/>
            <a:ext cx="1689600" cy="648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accent3"/>
              </a:buClr>
              <a:buSzPts val="1400"/>
              <a:buNone/>
              <a:defRPr sz="1600">
                <a:solidFill>
                  <a:schemeClr val="accent6"/>
                </a:solidFill>
              </a:defRPr>
            </a:lvl1pPr>
            <a:lvl2pPr lvl="1" rtl="0">
              <a:lnSpc>
                <a:spcPct val="100000"/>
              </a:lnSpc>
              <a:spcBef>
                <a:spcPts val="0"/>
              </a:spcBef>
              <a:spcAft>
                <a:spcPts val="0"/>
              </a:spcAft>
              <a:buClr>
                <a:schemeClr val="accent3"/>
              </a:buClr>
              <a:buSzPts val="1400"/>
              <a:buNone/>
              <a:defRPr>
                <a:solidFill>
                  <a:schemeClr val="accent3"/>
                </a:solidFill>
              </a:defRPr>
            </a:lvl2pPr>
            <a:lvl3pPr lvl="2" rtl="0">
              <a:lnSpc>
                <a:spcPct val="100000"/>
              </a:lnSpc>
              <a:spcBef>
                <a:spcPts val="0"/>
              </a:spcBef>
              <a:spcAft>
                <a:spcPts val="0"/>
              </a:spcAft>
              <a:buClr>
                <a:schemeClr val="accent3"/>
              </a:buClr>
              <a:buSzPts val="1400"/>
              <a:buNone/>
              <a:defRPr>
                <a:solidFill>
                  <a:schemeClr val="accent3"/>
                </a:solidFill>
              </a:defRPr>
            </a:lvl3pPr>
            <a:lvl4pPr lvl="3" rtl="0">
              <a:lnSpc>
                <a:spcPct val="100000"/>
              </a:lnSpc>
              <a:spcBef>
                <a:spcPts val="0"/>
              </a:spcBef>
              <a:spcAft>
                <a:spcPts val="0"/>
              </a:spcAft>
              <a:buClr>
                <a:schemeClr val="accent3"/>
              </a:buClr>
              <a:buSzPts val="1400"/>
              <a:buNone/>
              <a:defRPr>
                <a:solidFill>
                  <a:schemeClr val="accent3"/>
                </a:solidFill>
              </a:defRPr>
            </a:lvl4pPr>
            <a:lvl5pPr lvl="4" rtl="0">
              <a:lnSpc>
                <a:spcPct val="100000"/>
              </a:lnSpc>
              <a:spcBef>
                <a:spcPts val="0"/>
              </a:spcBef>
              <a:spcAft>
                <a:spcPts val="0"/>
              </a:spcAft>
              <a:buClr>
                <a:schemeClr val="accent3"/>
              </a:buClr>
              <a:buSzPts val="1400"/>
              <a:buNone/>
              <a:defRPr>
                <a:solidFill>
                  <a:schemeClr val="accent3"/>
                </a:solidFill>
              </a:defRPr>
            </a:lvl5pPr>
            <a:lvl6pPr lvl="5" rtl="0">
              <a:lnSpc>
                <a:spcPct val="100000"/>
              </a:lnSpc>
              <a:spcBef>
                <a:spcPts val="0"/>
              </a:spcBef>
              <a:spcAft>
                <a:spcPts val="0"/>
              </a:spcAft>
              <a:buClr>
                <a:schemeClr val="accent3"/>
              </a:buClr>
              <a:buSzPts val="1400"/>
              <a:buNone/>
              <a:defRPr>
                <a:solidFill>
                  <a:schemeClr val="accent3"/>
                </a:solidFill>
              </a:defRPr>
            </a:lvl6pPr>
            <a:lvl7pPr lvl="6" rtl="0">
              <a:lnSpc>
                <a:spcPct val="100000"/>
              </a:lnSpc>
              <a:spcBef>
                <a:spcPts val="0"/>
              </a:spcBef>
              <a:spcAft>
                <a:spcPts val="0"/>
              </a:spcAft>
              <a:buClr>
                <a:schemeClr val="accent3"/>
              </a:buClr>
              <a:buSzPts val="1400"/>
              <a:buNone/>
              <a:defRPr>
                <a:solidFill>
                  <a:schemeClr val="accent3"/>
                </a:solidFill>
              </a:defRPr>
            </a:lvl7pPr>
            <a:lvl8pPr lvl="7" rtl="0">
              <a:lnSpc>
                <a:spcPct val="100000"/>
              </a:lnSpc>
              <a:spcBef>
                <a:spcPts val="0"/>
              </a:spcBef>
              <a:spcAft>
                <a:spcPts val="0"/>
              </a:spcAft>
              <a:buClr>
                <a:schemeClr val="accent3"/>
              </a:buClr>
              <a:buSzPts val="1400"/>
              <a:buNone/>
              <a:defRPr>
                <a:solidFill>
                  <a:schemeClr val="accent3"/>
                </a:solidFill>
              </a:defRPr>
            </a:lvl8pPr>
            <a:lvl9pPr lvl="8" rtl="0">
              <a:lnSpc>
                <a:spcPct val="100000"/>
              </a:lnSpc>
              <a:spcBef>
                <a:spcPts val="0"/>
              </a:spcBef>
              <a:spcAft>
                <a:spcPts val="0"/>
              </a:spcAft>
              <a:buClr>
                <a:schemeClr val="accent3"/>
              </a:buClr>
              <a:buSzPts val="1400"/>
              <a:buNone/>
              <a:defRPr>
                <a:solidFill>
                  <a:schemeClr val="accent3"/>
                </a:solidFill>
              </a:defRPr>
            </a:lvl9pPr>
          </a:lstStyle>
          <a:p>
            <a:endParaRPr/>
          </a:p>
        </p:txBody>
      </p:sp>
      <p:sp>
        <p:nvSpPr>
          <p:cNvPr id="93" name="Google Shape;93;p25"/>
          <p:cNvSpPr txBox="1">
            <a:spLocks noGrp="1"/>
          </p:cNvSpPr>
          <p:nvPr>
            <p:ph type="title" hasCustomPrompt="1"/>
          </p:nvPr>
        </p:nvSpPr>
        <p:spPr>
          <a:xfrm>
            <a:off x="822625" y="767100"/>
            <a:ext cx="1840200" cy="3666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r>
              <a:t>xx%</a:t>
            </a:r>
          </a:p>
        </p:txBody>
      </p:sp>
      <p:sp>
        <p:nvSpPr>
          <p:cNvPr id="94" name="Google Shape;94;p25"/>
          <p:cNvSpPr txBox="1">
            <a:spLocks noGrp="1"/>
          </p:cNvSpPr>
          <p:nvPr>
            <p:ph type="title" idx="9" hasCustomPrompt="1"/>
          </p:nvPr>
        </p:nvSpPr>
        <p:spPr>
          <a:xfrm>
            <a:off x="3221287" y="767100"/>
            <a:ext cx="1840200" cy="3666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r>
              <a:t>xx%</a:t>
            </a:r>
          </a:p>
        </p:txBody>
      </p:sp>
      <p:sp>
        <p:nvSpPr>
          <p:cNvPr id="95" name="Google Shape;95;p25"/>
          <p:cNvSpPr txBox="1">
            <a:spLocks noGrp="1"/>
          </p:cNvSpPr>
          <p:nvPr>
            <p:ph type="title" idx="13" hasCustomPrompt="1"/>
          </p:nvPr>
        </p:nvSpPr>
        <p:spPr>
          <a:xfrm>
            <a:off x="822625" y="2872150"/>
            <a:ext cx="1840200" cy="3666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r>
              <a:t>xx%</a:t>
            </a:r>
          </a:p>
        </p:txBody>
      </p:sp>
      <p:sp>
        <p:nvSpPr>
          <p:cNvPr id="96" name="Google Shape;96;p25"/>
          <p:cNvSpPr txBox="1">
            <a:spLocks noGrp="1"/>
          </p:cNvSpPr>
          <p:nvPr>
            <p:ph type="title" idx="14" hasCustomPrompt="1"/>
          </p:nvPr>
        </p:nvSpPr>
        <p:spPr>
          <a:xfrm>
            <a:off x="3221287" y="2872150"/>
            <a:ext cx="1840200" cy="3666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r>
              <a:t>xx%</a:t>
            </a:r>
          </a:p>
        </p:txBody>
      </p:sp>
      <p:sp>
        <p:nvSpPr>
          <p:cNvPr id="97" name="Google Shape;97;p25"/>
          <p:cNvSpPr txBox="1">
            <a:spLocks noGrp="1"/>
          </p:cNvSpPr>
          <p:nvPr>
            <p:ph type="title" idx="15"/>
          </p:nvPr>
        </p:nvSpPr>
        <p:spPr>
          <a:xfrm>
            <a:off x="3896410" y="390700"/>
            <a:ext cx="4527600" cy="5727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accent3"/>
              </a:buClr>
              <a:buSzPts val="2800"/>
              <a:buNone/>
              <a:defRPr/>
            </a:lvl1pPr>
            <a:lvl2pPr lvl="1" rtl="0">
              <a:spcBef>
                <a:spcPts val="0"/>
              </a:spcBef>
              <a:spcAft>
                <a:spcPts val="0"/>
              </a:spcAft>
              <a:buClr>
                <a:schemeClr val="accent3"/>
              </a:buClr>
              <a:buSzPts val="2800"/>
              <a:buNone/>
              <a:defRPr>
                <a:solidFill>
                  <a:schemeClr val="accent3"/>
                </a:solidFill>
              </a:defRPr>
            </a:lvl2pPr>
            <a:lvl3pPr lvl="2" rtl="0">
              <a:spcBef>
                <a:spcPts val="0"/>
              </a:spcBef>
              <a:spcAft>
                <a:spcPts val="0"/>
              </a:spcAft>
              <a:buClr>
                <a:schemeClr val="accent3"/>
              </a:buClr>
              <a:buSzPts val="2800"/>
              <a:buNone/>
              <a:defRPr>
                <a:solidFill>
                  <a:schemeClr val="accent3"/>
                </a:solidFill>
              </a:defRPr>
            </a:lvl3pPr>
            <a:lvl4pPr lvl="3" rtl="0">
              <a:spcBef>
                <a:spcPts val="0"/>
              </a:spcBef>
              <a:spcAft>
                <a:spcPts val="0"/>
              </a:spcAft>
              <a:buClr>
                <a:schemeClr val="accent3"/>
              </a:buClr>
              <a:buSzPts val="2800"/>
              <a:buNone/>
              <a:defRPr>
                <a:solidFill>
                  <a:schemeClr val="accent3"/>
                </a:solidFill>
              </a:defRPr>
            </a:lvl4pPr>
            <a:lvl5pPr lvl="4" rtl="0">
              <a:spcBef>
                <a:spcPts val="0"/>
              </a:spcBef>
              <a:spcAft>
                <a:spcPts val="0"/>
              </a:spcAft>
              <a:buClr>
                <a:schemeClr val="accent3"/>
              </a:buClr>
              <a:buSzPts val="2800"/>
              <a:buNone/>
              <a:defRPr>
                <a:solidFill>
                  <a:schemeClr val="accent3"/>
                </a:solidFill>
              </a:defRPr>
            </a:lvl5pPr>
            <a:lvl6pPr lvl="5" rtl="0">
              <a:spcBef>
                <a:spcPts val="0"/>
              </a:spcBef>
              <a:spcAft>
                <a:spcPts val="0"/>
              </a:spcAft>
              <a:buClr>
                <a:schemeClr val="accent3"/>
              </a:buClr>
              <a:buSzPts val="2800"/>
              <a:buNone/>
              <a:defRPr>
                <a:solidFill>
                  <a:schemeClr val="accent3"/>
                </a:solidFill>
              </a:defRPr>
            </a:lvl6pPr>
            <a:lvl7pPr lvl="6" rtl="0">
              <a:spcBef>
                <a:spcPts val="0"/>
              </a:spcBef>
              <a:spcAft>
                <a:spcPts val="0"/>
              </a:spcAft>
              <a:buClr>
                <a:schemeClr val="accent3"/>
              </a:buClr>
              <a:buSzPts val="2800"/>
              <a:buNone/>
              <a:defRPr>
                <a:solidFill>
                  <a:schemeClr val="accent3"/>
                </a:solidFill>
              </a:defRPr>
            </a:lvl7pPr>
            <a:lvl8pPr lvl="7" rtl="0">
              <a:spcBef>
                <a:spcPts val="0"/>
              </a:spcBef>
              <a:spcAft>
                <a:spcPts val="0"/>
              </a:spcAft>
              <a:buClr>
                <a:schemeClr val="accent3"/>
              </a:buClr>
              <a:buSzPts val="2800"/>
              <a:buNone/>
              <a:defRPr>
                <a:solidFill>
                  <a:schemeClr val="accent3"/>
                </a:solidFill>
              </a:defRPr>
            </a:lvl8pPr>
            <a:lvl9pPr lvl="8" rtl="0">
              <a:spcBef>
                <a:spcPts val="0"/>
              </a:spcBef>
              <a:spcAft>
                <a:spcPts val="0"/>
              </a:spcAft>
              <a:buClr>
                <a:schemeClr val="accent3"/>
              </a:buClr>
              <a:buSzPts val="2800"/>
              <a:buNone/>
              <a:defRPr>
                <a:solidFill>
                  <a:schemeClr val="accent3"/>
                </a:solidFill>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Quote">
  <p:cSld name="CUSTOM_1">
    <p:spTree>
      <p:nvGrpSpPr>
        <p:cNvPr id="1" name="Shape 98"/>
        <p:cNvGrpSpPr/>
        <p:nvPr/>
      </p:nvGrpSpPr>
      <p:grpSpPr>
        <a:xfrm>
          <a:off x="0" y="0"/>
          <a:ext cx="0" cy="0"/>
          <a:chOff x="0" y="0"/>
          <a:chExt cx="0" cy="0"/>
        </a:xfrm>
      </p:grpSpPr>
      <p:sp>
        <p:nvSpPr>
          <p:cNvPr id="99" name="Google Shape;99;p26"/>
          <p:cNvSpPr txBox="1">
            <a:spLocks noGrp="1"/>
          </p:cNvSpPr>
          <p:nvPr>
            <p:ph type="title"/>
          </p:nvPr>
        </p:nvSpPr>
        <p:spPr>
          <a:xfrm>
            <a:off x="4114675" y="3891400"/>
            <a:ext cx="3624900" cy="5727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800"/>
              <a:buNone/>
              <a:defRPr sz="1800"/>
            </a:lvl1pPr>
            <a:lvl2pPr lvl="1" rtl="0">
              <a:spcBef>
                <a:spcPts val="0"/>
              </a:spcBef>
              <a:spcAft>
                <a:spcPts val="0"/>
              </a:spcAft>
              <a:buSzPts val="1800"/>
              <a:buNone/>
              <a:defRPr sz="1800">
                <a:latin typeface="Darker Grotesque Medium"/>
                <a:ea typeface="Darker Grotesque Medium"/>
                <a:cs typeface="Darker Grotesque Medium"/>
                <a:sym typeface="Darker Grotesque Medium"/>
              </a:defRPr>
            </a:lvl2pPr>
            <a:lvl3pPr lvl="2" rtl="0">
              <a:spcBef>
                <a:spcPts val="0"/>
              </a:spcBef>
              <a:spcAft>
                <a:spcPts val="0"/>
              </a:spcAft>
              <a:buSzPts val="1800"/>
              <a:buNone/>
              <a:defRPr sz="1800">
                <a:latin typeface="Darker Grotesque Medium"/>
                <a:ea typeface="Darker Grotesque Medium"/>
                <a:cs typeface="Darker Grotesque Medium"/>
                <a:sym typeface="Darker Grotesque Medium"/>
              </a:defRPr>
            </a:lvl3pPr>
            <a:lvl4pPr lvl="3" rtl="0">
              <a:spcBef>
                <a:spcPts val="0"/>
              </a:spcBef>
              <a:spcAft>
                <a:spcPts val="0"/>
              </a:spcAft>
              <a:buSzPts val="1800"/>
              <a:buNone/>
              <a:defRPr sz="1800">
                <a:latin typeface="Darker Grotesque Medium"/>
                <a:ea typeface="Darker Grotesque Medium"/>
                <a:cs typeface="Darker Grotesque Medium"/>
                <a:sym typeface="Darker Grotesque Medium"/>
              </a:defRPr>
            </a:lvl4pPr>
            <a:lvl5pPr lvl="4" rtl="0">
              <a:spcBef>
                <a:spcPts val="0"/>
              </a:spcBef>
              <a:spcAft>
                <a:spcPts val="0"/>
              </a:spcAft>
              <a:buSzPts val="1800"/>
              <a:buNone/>
              <a:defRPr sz="1800">
                <a:latin typeface="Darker Grotesque Medium"/>
                <a:ea typeface="Darker Grotesque Medium"/>
                <a:cs typeface="Darker Grotesque Medium"/>
                <a:sym typeface="Darker Grotesque Medium"/>
              </a:defRPr>
            </a:lvl5pPr>
            <a:lvl6pPr lvl="5" rtl="0">
              <a:spcBef>
                <a:spcPts val="0"/>
              </a:spcBef>
              <a:spcAft>
                <a:spcPts val="0"/>
              </a:spcAft>
              <a:buSzPts val="1800"/>
              <a:buNone/>
              <a:defRPr sz="1800">
                <a:latin typeface="Darker Grotesque Medium"/>
                <a:ea typeface="Darker Grotesque Medium"/>
                <a:cs typeface="Darker Grotesque Medium"/>
                <a:sym typeface="Darker Grotesque Medium"/>
              </a:defRPr>
            </a:lvl6pPr>
            <a:lvl7pPr lvl="6" rtl="0">
              <a:spcBef>
                <a:spcPts val="0"/>
              </a:spcBef>
              <a:spcAft>
                <a:spcPts val="0"/>
              </a:spcAft>
              <a:buSzPts val="1800"/>
              <a:buNone/>
              <a:defRPr sz="1800">
                <a:latin typeface="Darker Grotesque Medium"/>
                <a:ea typeface="Darker Grotesque Medium"/>
                <a:cs typeface="Darker Grotesque Medium"/>
                <a:sym typeface="Darker Grotesque Medium"/>
              </a:defRPr>
            </a:lvl7pPr>
            <a:lvl8pPr lvl="7" rtl="0">
              <a:spcBef>
                <a:spcPts val="0"/>
              </a:spcBef>
              <a:spcAft>
                <a:spcPts val="0"/>
              </a:spcAft>
              <a:buSzPts val="1800"/>
              <a:buNone/>
              <a:defRPr sz="1800">
                <a:latin typeface="Darker Grotesque Medium"/>
                <a:ea typeface="Darker Grotesque Medium"/>
                <a:cs typeface="Darker Grotesque Medium"/>
                <a:sym typeface="Darker Grotesque Medium"/>
              </a:defRPr>
            </a:lvl8pPr>
            <a:lvl9pPr lvl="8" rtl="0">
              <a:spcBef>
                <a:spcPts val="0"/>
              </a:spcBef>
              <a:spcAft>
                <a:spcPts val="0"/>
              </a:spcAft>
              <a:buSzPts val="1800"/>
              <a:buNone/>
              <a:defRPr sz="1800">
                <a:latin typeface="Darker Grotesque Medium"/>
                <a:ea typeface="Darker Grotesque Medium"/>
                <a:cs typeface="Darker Grotesque Medium"/>
                <a:sym typeface="Darker Grotesque Medium"/>
              </a:defRPr>
            </a:lvl9pPr>
          </a:lstStyle>
          <a:p>
            <a:endParaRPr/>
          </a:p>
        </p:txBody>
      </p:sp>
      <p:sp>
        <p:nvSpPr>
          <p:cNvPr id="100" name="Google Shape;100;p26"/>
          <p:cNvSpPr txBox="1">
            <a:spLocks noGrp="1"/>
          </p:cNvSpPr>
          <p:nvPr>
            <p:ph type="subTitle" idx="1"/>
          </p:nvPr>
        </p:nvSpPr>
        <p:spPr>
          <a:xfrm>
            <a:off x="4126233" y="755625"/>
            <a:ext cx="3601800" cy="24951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3600"/>
              <a:buNone/>
              <a:defRPr sz="30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three columns">
  <p:cSld name="CUSTOM_2">
    <p:spTree>
      <p:nvGrpSpPr>
        <p:cNvPr id="1" name="Shape 101"/>
        <p:cNvGrpSpPr/>
        <p:nvPr/>
      </p:nvGrpSpPr>
      <p:grpSpPr>
        <a:xfrm>
          <a:off x="0" y="0"/>
          <a:ext cx="0" cy="0"/>
          <a:chOff x="0" y="0"/>
          <a:chExt cx="0" cy="0"/>
        </a:xfrm>
      </p:grpSpPr>
      <p:sp>
        <p:nvSpPr>
          <p:cNvPr id="102" name="Google Shape;102;p27"/>
          <p:cNvSpPr txBox="1">
            <a:spLocks noGrp="1"/>
          </p:cNvSpPr>
          <p:nvPr>
            <p:ph type="title"/>
          </p:nvPr>
        </p:nvSpPr>
        <p:spPr>
          <a:xfrm>
            <a:off x="3896410" y="390700"/>
            <a:ext cx="4527600" cy="5727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accent3"/>
              </a:buClr>
              <a:buSzPts val="2800"/>
              <a:buNone/>
              <a:defRPr/>
            </a:lvl1pPr>
            <a:lvl2pPr lvl="1" rtl="0">
              <a:spcBef>
                <a:spcPts val="0"/>
              </a:spcBef>
              <a:spcAft>
                <a:spcPts val="0"/>
              </a:spcAft>
              <a:buClr>
                <a:schemeClr val="accent3"/>
              </a:buClr>
              <a:buSzPts val="2800"/>
              <a:buNone/>
              <a:defRPr>
                <a:solidFill>
                  <a:schemeClr val="accent3"/>
                </a:solidFill>
              </a:defRPr>
            </a:lvl2pPr>
            <a:lvl3pPr lvl="2" rtl="0">
              <a:spcBef>
                <a:spcPts val="0"/>
              </a:spcBef>
              <a:spcAft>
                <a:spcPts val="0"/>
              </a:spcAft>
              <a:buClr>
                <a:schemeClr val="accent3"/>
              </a:buClr>
              <a:buSzPts val="2800"/>
              <a:buNone/>
              <a:defRPr>
                <a:solidFill>
                  <a:schemeClr val="accent3"/>
                </a:solidFill>
              </a:defRPr>
            </a:lvl3pPr>
            <a:lvl4pPr lvl="3" rtl="0">
              <a:spcBef>
                <a:spcPts val="0"/>
              </a:spcBef>
              <a:spcAft>
                <a:spcPts val="0"/>
              </a:spcAft>
              <a:buClr>
                <a:schemeClr val="accent3"/>
              </a:buClr>
              <a:buSzPts val="2800"/>
              <a:buNone/>
              <a:defRPr>
                <a:solidFill>
                  <a:schemeClr val="accent3"/>
                </a:solidFill>
              </a:defRPr>
            </a:lvl4pPr>
            <a:lvl5pPr lvl="4" rtl="0">
              <a:spcBef>
                <a:spcPts val="0"/>
              </a:spcBef>
              <a:spcAft>
                <a:spcPts val="0"/>
              </a:spcAft>
              <a:buClr>
                <a:schemeClr val="accent3"/>
              </a:buClr>
              <a:buSzPts val="2800"/>
              <a:buNone/>
              <a:defRPr>
                <a:solidFill>
                  <a:schemeClr val="accent3"/>
                </a:solidFill>
              </a:defRPr>
            </a:lvl5pPr>
            <a:lvl6pPr lvl="5" rtl="0">
              <a:spcBef>
                <a:spcPts val="0"/>
              </a:spcBef>
              <a:spcAft>
                <a:spcPts val="0"/>
              </a:spcAft>
              <a:buClr>
                <a:schemeClr val="accent3"/>
              </a:buClr>
              <a:buSzPts val="2800"/>
              <a:buNone/>
              <a:defRPr>
                <a:solidFill>
                  <a:schemeClr val="accent3"/>
                </a:solidFill>
              </a:defRPr>
            </a:lvl6pPr>
            <a:lvl7pPr lvl="6" rtl="0">
              <a:spcBef>
                <a:spcPts val="0"/>
              </a:spcBef>
              <a:spcAft>
                <a:spcPts val="0"/>
              </a:spcAft>
              <a:buClr>
                <a:schemeClr val="accent3"/>
              </a:buClr>
              <a:buSzPts val="2800"/>
              <a:buNone/>
              <a:defRPr>
                <a:solidFill>
                  <a:schemeClr val="accent3"/>
                </a:solidFill>
              </a:defRPr>
            </a:lvl7pPr>
            <a:lvl8pPr lvl="7" rtl="0">
              <a:spcBef>
                <a:spcPts val="0"/>
              </a:spcBef>
              <a:spcAft>
                <a:spcPts val="0"/>
              </a:spcAft>
              <a:buClr>
                <a:schemeClr val="accent3"/>
              </a:buClr>
              <a:buSzPts val="2800"/>
              <a:buNone/>
              <a:defRPr>
                <a:solidFill>
                  <a:schemeClr val="accent3"/>
                </a:solidFill>
              </a:defRPr>
            </a:lvl8pPr>
            <a:lvl9pPr lvl="8" rtl="0">
              <a:spcBef>
                <a:spcPts val="0"/>
              </a:spcBef>
              <a:spcAft>
                <a:spcPts val="0"/>
              </a:spcAft>
              <a:buClr>
                <a:schemeClr val="accent3"/>
              </a:buClr>
              <a:buSzPts val="2800"/>
              <a:buNone/>
              <a:defRPr>
                <a:solidFill>
                  <a:schemeClr val="accent3"/>
                </a:solidFill>
              </a:defRPr>
            </a:lvl9pPr>
          </a:lstStyle>
          <a:p>
            <a:endParaRPr/>
          </a:p>
        </p:txBody>
      </p:sp>
      <p:sp>
        <p:nvSpPr>
          <p:cNvPr id="103" name="Google Shape;103;p27"/>
          <p:cNvSpPr txBox="1">
            <a:spLocks noGrp="1"/>
          </p:cNvSpPr>
          <p:nvPr>
            <p:ph type="subTitle" idx="1"/>
          </p:nvPr>
        </p:nvSpPr>
        <p:spPr>
          <a:xfrm>
            <a:off x="742575" y="3337450"/>
            <a:ext cx="1968900" cy="572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6"/>
              </a:buClr>
              <a:buSzPts val="1400"/>
              <a:buNone/>
              <a:defRPr sz="1600"/>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104" name="Google Shape;104;p27"/>
          <p:cNvSpPr txBox="1">
            <a:spLocks noGrp="1"/>
          </p:cNvSpPr>
          <p:nvPr>
            <p:ph type="title" idx="2"/>
          </p:nvPr>
        </p:nvSpPr>
        <p:spPr>
          <a:xfrm>
            <a:off x="742637" y="2917800"/>
            <a:ext cx="1968900" cy="36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1800">
                <a:solidFill>
                  <a:schemeClr val="accent2"/>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05" name="Google Shape;105;p27"/>
          <p:cNvSpPr txBox="1">
            <a:spLocks noGrp="1"/>
          </p:cNvSpPr>
          <p:nvPr>
            <p:ph type="subTitle" idx="3"/>
          </p:nvPr>
        </p:nvSpPr>
        <p:spPr>
          <a:xfrm>
            <a:off x="3587525" y="3337450"/>
            <a:ext cx="1968900" cy="572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6"/>
              </a:buClr>
              <a:buSzPts val="1400"/>
              <a:buNone/>
              <a:defRPr sz="1600"/>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106" name="Google Shape;106;p27"/>
          <p:cNvSpPr txBox="1">
            <a:spLocks noGrp="1"/>
          </p:cNvSpPr>
          <p:nvPr>
            <p:ph type="title" idx="4"/>
          </p:nvPr>
        </p:nvSpPr>
        <p:spPr>
          <a:xfrm>
            <a:off x="3587587" y="2917800"/>
            <a:ext cx="1968900" cy="36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1800">
                <a:solidFill>
                  <a:schemeClr val="accent2"/>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07" name="Google Shape;107;p27"/>
          <p:cNvSpPr txBox="1">
            <a:spLocks noGrp="1"/>
          </p:cNvSpPr>
          <p:nvPr>
            <p:ph type="subTitle" idx="5"/>
          </p:nvPr>
        </p:nvSpPr>
        <p:spPr>
          <a:xfrm>
            <a:off x="6407650" y="3337450"/>
            <a:ext cx="1968900" cy="572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6"/>
              </a:buClr>
              <a:buSzPts val="1400"/>
              <a:buNone/>
              <a:defRPr sz="1600"/>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108" name="Google Shape;108;p27"/>
          <p:cNvSpPr txBox="1">
            <a:spLocks noGrp="1"/>
          </p:cNvSpPr>
          <p:nvPr>
            <p:ph type="title" idx="6"/>
          </p:nvPr>
        </p:nvSpPr>
        <p:spPr>
          <a:xfrm>
            <a:off x="6407712" y="2917800"/>
            <a:ext cx="1968900" cy="36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1800">
                <a:solidFill>
                  <a:schemeClr val="accent2"/>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two columns 1">
  <p:cSld name="CUSTOM_2_2">
    <p:spTree>
      <p:nvGrpSpPr>
        <p:cNvPr id="1" name="Shape 109"/>
        <p:cNvGrpSpPr/>
        <p:nvPr/>
      </p:nvGrpSpPr>
      <p:grpSpPr>
        <a:xfrm>
          <a:off x="0" y="0"/>
          <a:ext cx="0" cy="0"/>
          <a:chOff x="0" y="0"/>
          <a:chExt cx="0" cy="0"/>
        </a:xfrm>
      </p:grpSpPr>
      <p:sp>
        <p:nvSpPr>
          <p:cNvPr id="110" name="Google Shape;110;p28"/>
          <p:cNvSpPr txBox="1">
            <a:spLocks noGrp="1"/>
          </p:cNvSpPr>
          <p:nvPr>
            <p:ph type="title"/>
          </p:nvPr>
        </p:nvSpPr>
        <p:spPr>
          <a:xfrm>
            <a:off x="3896410" y="390700"/>
            <a:ext cx="4527600" cy="5727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accent3"/>
              </a:buClr>
              <a:buSzPts val="2800"/>
              <a:buNone/>
              <a:defRPr/>
            </a:lvl1pPr>
            <a:lvl2pPr lvl="1" rtl="0">
              <a:spcBef>
                <a:spcPts val="0"/>
              </a:spcBef>
              <a:spcAft>
                <a:spcPts val="0"/>
              </a:spcAft>
              <a:buClr>
                <a:schemeClr val="accent3"/>
              </a:buClr>
              <a:buSzPts val="2800"/>
              <a:buNone/>
              <a:defRPr>
                <a:solidFill>
                  <a:schemeClr val="accent3"/>
                </a:solidFill>
              </a:defRPr>
            </a:lvl2pPr>
            <a:lvl3pPr lvl="2" rtl="0">
              <a:spcBef>
                <a:spcPts val="0"/>
              </a:spcBef>
              <a:spcAft>
                <a:spcPts val="0"/>
              </a:spcAft>
              <a:buClr>
                <a:schemeClr val="accent3"/>
              </a:buClr>
              <a:buSzPts val="2800"/>
              <a:buNone/>
              <a:defRPr>
                <a:solidFill>
                  <a:schemeClr val="accent3"/>
                </a:solidFill>
              </a:defRPr>
            </a:lvl3pPr>
            <a:lvl4pPr lvl="3" rtl="0">
              <a:spcBef>
                <a:spcPts val="0"/>
              </a:spcBef>
              <a:spcAft>
                <a:spcPts val="0"/>
              </a:spcAft>
              <a:buClr>
                <a:schemeClr val="accent3"/>
              </a:buClr>
              <a:buSzPts val="2800"/>
              <a:buNone/>
              <a:defRPr>
                <a:solidFill>
                  <a:schemeClr val="accent3"/>
                </a:solidFill>
              </a:defRPr>
            </a:lvl4pPr>
            <a:lvl5pPr lvl="4" rtl="0">
              <a:spcBef>
                <a:spcPts val="0"/>
              </a:spcBef>
              <a:spcAft>
                <a:spcPts val="0"/>
              </a:spcAft>
              <a:buClr>
                <a:schemeClr val="accent3"/>
              </a:buClr>
              <a:buSzPts val="2800"/>
              <a:buNone/>
              <a:defRPr>
                <a:solidFill>
                  <a:schemeClr val="accent3"/>
                </a:solidFill>
              </a:defRPr>
            </a:lvl5pPr>
            <a:lvl6pPr lvl="5" rtl="0">
              <a:spcBef>
                <a:spcPts val="0"/>
              </a:spcBef>
              <a:spcAft>
                <a:spcPts val="0"/>
              </a:spcAft>
              <a:buClr>
                <a:schemeClr val="accent3"/>
              </a:buClr>
              <a:buSzPts val="2800"/>
              <a:buNone/>
              <a:defRPr>
                <a:solidFill>
                  <a:schemeClr val="accent3"/>
                </a:solidFill>
              </a:defRPr>
            </a:lvl6pPr>
            <a:lvl7pPr lvl="6" rtl="0">
              <a:spcBef>
                <a:spcPts val="0"/>
              </a:spcBef>
              <a:spcAft>
                <a:spcPts val="0"/>
              </a:spcAft>
              <a:buClr>
                <a:schemeClr val="accent3"/>
              </a:buClr>
              <a:buSzPts val="2800"/>
              <a:buNone/>
              <a:defRPr>
                <a:solidFill>
                  <a:schemeClr val="accent3"/>
                </a:solidFill>
              </a:defRPr>
            </a:lvl7pPr>
            <a:lvl8pPr lvl="7" rtl="0">
              <a:spcBef>
                <a:spcPts val="0"/>
              </a:spcBef>
              <a:spcAft>
                <a:spcPts val="0"/>
              </a:spcAft>
              <a:buClr>
                <a:schemeClr val="accent3"/>
              </a:buClr>
              <a:buSzPts val="2800"/>
              <a:buNone/>
              <a:defRPr>
                <a:solidFill>
                  <a:schemeClr val="accent3"/>
                </a:solidFill>
              </a:defRPr>
            </a:lvl8pPr>
            <a:lvl9pPr lvl="8" rtl="0">
              <a:spcBef>
                <a:spcPts val="0"/>
              </a:spcBef>
              <a:spcAft>
                <a:spcPts val="0"/>
              </a:spcAft>
              <a:buClr>
                <a:schemeClr val="accent3"/>
              </a:buClr>
              <a:buSzPts val="2800"/>
              <a:buNone/>
              <a:defRPr>
                <a:solidFill>
                  <a:schemeClr val="accent3"/>
                </a:solidFill>
              </a:defRPr>
            </a:lvl9pPr>
          </a:lstStyle>
          <a:p>
            <a:endParaRPr/>
          </a:p>
        </p:txBody>
      </p:sp>
      <p:sp>
        <p:nvSpPr>
          <p:cNvPr id="111" name="Google Shape;111;p28"/>
          <p:cNvSpPr txBox="1">
            <a:spLocks noGrp="1"/>
          </p:cNvSpPr>
          <p:nvPr>
            <p:ph type="subTitle" idx="1"/>
          </p:nvPr>
        </p:nvSpPr>
        <p:spPr>
          <a:xfrm>
            <a:off x="720000" y="1590363"/>
            <a:ext cx="1699200" cy="722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accent6"/>
              </a:buClr>
              <a:buSzPts val="1400"/>
              <a:buNone/>
              <a:defRPr sz="1600">
                <a:solidFill>
                  <a:schemeClr val="accent3"/>
                </a:solidFill>
              </a:defRPr>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112" name="Google Shape;112;p28"/>
          <p:cNvSpPr txBox="1">
            <a:spLocks noGrp="1"/>
          </p:cNvSpPr>
          <p:nvPr>
            <p:ph type="title" idx="2"/>
          </p:nvPr>
        </p:nvSpPr>
        <p:spPr>
          <a:xfrm>
            <a:off x="720050" y="1132391"/>
            <a:ext cx="1699200" cy="5964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sz="1800">
                <a:solidFill>
                  <a:schemeClr val="accent2"/>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13" name="Google Shape;113;p28"/>
          <p:cNvSpPr txBox="1">
            <a:spLocks noGrp="1"/>
          </p:cNvSpPr>
          <p:nvPr>
            <p:ph type="subTitle" idx="3"/>
          </p:nvPr>
        </p:nvSpPr>
        <p:spPr>
          <a:xfrm>
            <a:off x="6724850" y="3689818"/>
            <a:ext cx="1699200" cy="7227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Clr>
                <a:schemeClr val="accent6"/>
              </a:buClr>
              <a:buSzPts val="1400"/>
              <a:buNone/>
              <a:defRPr sz="1600">
                <a:solidFill>
                  <a:schemeClr val="accent3"/>
                </a:solidFill>
              </a:defRPr>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114" name="Google Shape;114;p28"/>
          <p:cNvSpPr txBox="1">
            <a:spLocks noGrp="1"/>
          </p:cNvSpPr>
          <p:nvPr>
            <p:ph type="title" idx="4"/>
          </p:nvPr>
        </p:nvSpPr>
        <p:spPr>
          <a:xfrm>
            <a:off x="6724900" y="3231799"/>
            <a:ext cx="1699200" cy="5964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800"/>
              <a:buNone/>
              <a:defRPr sz="1800">
                <a:solidFill>
                  <a:schemeClr val="accent2"/>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two columns 2">
  <p:cSld name="CUSTOM_2_2_1">
    <p:spTree>
      <p:nvGrpSpPr>
        <p:cNvPr id="1" name="Shape 115"/>
        <p:cNvGrpSpPr/>
        <p:nvPr/>
      </p:nvGrpSpPr>
      <p:grpSpPr>
        <a:xfrm>
          <a:off x="0" y="0"/>
          <a:ext cx="0" cy="0"/>
          <a:chOff x="0" y="0"/>
          <a:chExt cx="0" cy="0"/>
        </a:xfrm>
      </p:grpSpPr>
      <p:sp>
        <p:nvSpPr>
          <p:cNvPr id="116" name="Google Shape;116;p29"/>
          <p:cNvSpPr txBox="1">
            <a:spLocks noGrp="1"/>
          </p:cNvSpPr>
          <p:nvPr>
            <p:ph type="title"/>
          </p:nvPr>
        </p:nvSpPr>
        <p:spPr>
          <a:xfrm>
            <a:off x="3896410" y="390700"/>
            <a:ext cx="4527600" cy="5727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accent3"/>
              </a:buClr>
              <a:buSzPts val="2800"/>
              <a:buNone/>
              <a:defRPr/>
            </a:lvl1pPr>
            <a:lvl2pPr lvl="1" rtl="0">
              <a:spcBef>
                <a:spcPts val="0"/>
              </a:spcBef>
              <a:spcAft>
                <a:spcPts val="0"/>
              </a:spcAft>
              <a:buClr>
                <a:schemeClr val="accent3"/>
              </a:buClr>
              <a:buSzPts val="2800"/>
              <a:buNone/>
              <a:defRPr>
                <a:solidFill>
                  <a:schemeClr val="accent3"/>
                </a:solidFill>
              </a:defRPr>
            </a:lvl2pPr>
            <a:lvl3pPr lvl="2" rtl="0">
              <a:spcBef>
                <a:spcPts val="0"/>
              </a:spcBef>
              <a:spcAft>
                <a:spcPts val="0"/>
              </a:spcAft>
              <a:buClr>
                <a:schemeClr val="accent3"/>
              </a:buClr>
              <a:buSzPts val="2800"/>
              <a:buNone/>
              <a:defRPr>
                <a:solidFill>
                  <a:schemeClr val="accent3"/>
                </a:solidFill>
              </a:defRPr>
            </a:lvl3pPr>
            <a:lvl4pPr lvl="3" rtl="0">
              <a:spcBef>
                <a:spcPts val="0"/>
              </a:spcBef>
              <a:spcAft>
                <a:spcPts val="0"/>
              </a:spcAft>
              <a:buClr>
                <a:schemeClr val="accent3"/>
              </a:buClr>
              <a:buSzPts val="2800"/>
              <a:buNone/>
              <a:defRPr>
                <a:solidFill>
                  <a:schemeClr val="accent3"/>
                </a:solidFill>
              </a:defRPr>
            </a:lvl4pPr>
            <a:lvl5pPr lvl="4" rtl="0">
              <a:spcBef>
                <a:spcPts val="0"/>
              </a:spcBef>
              <a:spcAft>
                <a:spcPts val="0"/>
              </a:spcAft>
              <a:buClr>
                <a:schemeClr val="accent3"/>
              </a:buClr>
              <a:buSzPts val="2800"/>
              <a:buNone/>
              <a:defRPr>
                <a:solidFill>
                  <a:schemeClr val="accent3"/>
                </a:solidFill>
              </a:defRPr>
            </a:lvl5pPr>
            <a:lvl6pPr lvl="5" rtl="0">
              <a:spcBef>
                <a:spcPts val="0"/>
              </a:spcBef>
              <a:spcAft>
                <a:spcPts val="0"/>
              </a:spcAft>
              <a:buClr>
                <a:schemeClr val="accent3"/>
              </a:buClr>
              <a:buSzPts val="2800"/>
              <a:buNone/>
              <a:defRPr>
                <a:solidFill>
                  <a:schemeClr val="accent3"/>
                </a:solidFill>
              </a:defRPr>
            </a:lvl6pPr>
            <a:lvl7pPr lvl="6" rtl="0">
              <a:spcBef>
                <a:spcPts val="0"/>
              </a:spcBef>
              <a:spcAft>
                <a:spcPts val="0"/>
              </a:spcAft>
              <a:buClr>
                <a:schemeClr val="accent3"/>
              </a:buClr>
              <a:buSzPts val="2800"/>
              <a:buNone/>
              <a:defRPr>
                <a:solidFill>
                  <a:schemeClr val="accent3"/>
                </a:solidFill>
              </a:defRPr>
            </a:lvl7pPr>
            <a:lvl8pPr lvl="7" rtl="0">
              <a:spcBef>
                <a:spcPts val="0"/>
              </a:spcBef>
              <a:spcAft>
                <a:spcPts val="0"/>
              </a:spcAft>
              <a:buClr>
                <a:schemeClr val="accent3"/>
              </a:buClr>
              <a:buSzPts val="2800"/>
              <a:buNone/>
              <a:defRPr>
                <a:solidFill>
                  <a:schemeClr val="accent3"/>
                </a:solidFill>
              </a:defRPr>
            </a:lvl8pPr>
            <a:lvl9pPr lvl="8" rtl="0">
              <a:spcBef>
                <a:spcPts val="0"/>
              </a:spcBef>
              <a:spcAft>
                <a:spcPts val="0"/>
              </a:spcAft>
              <a:buClr>
                <a:schemeClr val="accent3"/>
              </a:buClr>
              <a:buSzPts val="2800"/>
              <a:buNone/>
              <a:defRPr>
                <a:solidFill>
                  <a:schemeClr val="accent3"/>
                </a:solidFill>
              </a:defRPr>
            </a:lvl9pPr>
          </a:lstStyle>
          <a:p>
            <a:endParaRPr/>
          </a:p>
        </p:txBody>
      </p:sp>
      <p:sp>
        <p:nvSpPr>
          <p:cNvPr id="117" name="Google Shape;117;p29"/>
          <p:cNvSpPr txBox="1">
            <a:spLocks noGrp="1"/>
          </p:cNvSpPr>
          <p:nvPr>
            <p:ph type="subTitle" idx="1"/>
          </p:nvPr>
        </p:nvSpPr>
        <p:spPr>
          <a:xfrm>
            <a:off x="5450613" y="2383017"/>
            <a:ext cx="2092500" cy="722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6"/>
              </a:buClr>
              <a:buSzPts val="1400"/>
              <a:buNone/>
              <a:defRPr sz="1600">
                <a:solidFill>
                  <a:schemeClr val="accent3"/>
                </a:solidFill>
              </a:defRPr>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118" name="Google Shape;118;p29"/>
          <p:cNvSpPr txBox="1">
            <a:spLocks noGrp="1"/>
          </p:cNvSpPr>
          <p:nvPr>
            <p:ph type="title" idx="2"/>
          </p:nvPr>
        </p:nvSpPr>
        <p:spPr>
          <a:xfrm>
            <a:off x="5450674" y="1769913"/>
            <a:ext cx="2092500" cy="596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1800">
                <a:solidFill>
                  <a:schemeClr val="accent2"/>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19" name="Google Shape;119;p29"/>
          <p:cNvSpPr txBox="1">
            <a:spLocks noGrp="1"/>
          </p:cNvSpPr>
          <p:nvPr>
            <p:ph type="subTitle" idx="3"/>
          </p:nvPr>
        </p:nvSpPr>
        <p:spPr>
          <a:xfrm>
            <a:off x="1600838" y="2383065"/>
            <a:ext cx="2092500" cy="722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6"/>
              </a:buClr>
              <a:buSzPts val="1400"/>
              <a:buNone/>
              <a:defRPr sz="1600">
                <a:solidFill>
                  <a:schemeClr val="accent3"/>
                </a:solidFill>
              </a:defRPr>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120" name="Google Shape;120;p29"/>
          <p:cNvSpPr txBox="1">
            <a:spLocks noGrp="1"/>
          </p:cNvSpPr>
          <p:nvPr>
            <p:ph type="title" idx="4"/>
          </p:nvPr>
        </p:nvSpPr>
        <p:spPr>
          <a:xfrm>
            <a:off x="1600899" y="1769913"/>
            <a:ext cx="2092500" cy="596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1800">
                <a:solidFill>
                  <a:schemeClr val="accent2"/>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four columns">
  <p:cSld name="CUSTOM_2_1">
    <p:spTree>
      <p:nvGrpSpPr>
        <p:cNvPr id="1" name="Shape 121"/>
        <p:cNvGrpSpPr/>
        <p:nvPr/>
      </p:nvGrpSpPr>
      <p:grpSpPr>
        <a:xfrm>
          <a:off x="0" y="0"/>
          <a:ext cx="0" cy="0"/>
          <a:chOff x="0" y="0"/>
          <a:chExt cx="0" cy="0"/>
        </a:xfrm>
      </p:grpSpPr>
      <p:sp>
        <p:nvSpPr>
          <p:cNvPr id="122" name="Google Shape;122;p30"/>
          <p:cNvSpPr txBox="1">
            <a:spLocks noGrp="1"/>
          </p:cNvSpPr>
          <p:nvPr>
            <p:ph type="title"/>
          </p:nvPr>
        </p:nvSpPr>
        <p:spPr>
          <a:xfrm>
            <a:off x="3268799" y="390700"/>
            <a:ext cx="5155200" cy="572700"/>
          </a:xfrm>
          <a:prstGeom prst="rect">
            <a:avLst/>
          </a:prstGeom>
        </p:spPr>
        <p:txBody>
          <a:bodyPr spcFirstLastPara="1" wrap="square" lIns="91425" tIns="91425" rIns="91425" bIns="91425" anchor="t" anchorCtr="0">
            <a:noAutofit/>
          </a:bodyPr>
          <a:lstStyle>
            <a:lvl1pPr lvl="0" algn="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23" name="Google Shape;123;p30"/>
          <p:cNvSpPr txBox="1">
            <a:spLocks noGrp="1"/>
          </p:cNvSpPr>
          <p:nvPr>
            <p:ph type="subTitle" idx="1"/>
          </p:nvPr>
        </p:nvSpPr>
        <p:spPr>
          <a:xfrm>
            <a:off x="586290" y="2148025"/>
            <a:ext cx="1873200" cy="5301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Clr>
                <a:schemeClr val="accent6"/>
              </a:buClr>
              <a:buSzPts val="1400"/>
              <a:buNone/>
              <a:defRPr sz="1600"/>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124" name="Google Shape;124;p30"/>
          <p:cNvSpPr txBox="1">
            <a:spLocks noGrp="1"/>
          </p:cNvSpPr>
          <p:nvPr>
            <p:ph type="title" idx="2"/>
          </p:nvPr>
        </p:nvSpPr>
        <p:spPr>
          <a:xfrm>
            <a:off x="863190" y="1603250"/>
            <a:ext cx="1596300" cy="6393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2"/>
              </a:buClr>
              <a:buSzPts val="1800"/>
              <a:buNone/>
              <a:defRPr sz="1800">
                <a:solidFill>
                  <a:schemeClr val="accent2"/>
                </a:solidFill>
              </a:defRPr>
            </a:lvl1pPr>
            <a:lvl2pPr lvl="1" algn="ctr" rtl="0">
              <a:spcBef>
                <a:spcPts val="0"/>
              </a:spcBef>
              <a:spcAft>
                <a:spcPts val="0"/>
              </a:spcAft>
              <a:buClr>
                <a:schemeClr val="accent2"/>
              </a:buClr>
              <a:buSzPts val="1800"/>
              <a:buNone/>
              <a:defRPr sz="1800">
                <a:solidFill>
                  <a:schemeClr val="accent2"/>
                </a:solidFill>
              </a:defRPr>
            </a:lvl2pPr>
            <a:lvl3pPr lvl="2" algn="ctr" rtl="0">
              <a:spcBef>
                <a:spcPts val="0"/>
              </a:spcBef>
              <a:spcAft>
                <a:spcPts val="0"/>
              </a:spcAft>
              <a:buClr>
                <a:schemeClr val="accent2"/>
              </a:buClr>
              <a:buSzPts val="1800"/>
              <a:buNone/>
              <a:defRPr sz="1800">
                <a:solidFill>
                  <a:schemeClr val="accent2"/>
                </a:solidFill>
              </a:defRPr>
            </a:lvl3pPr>
            <a:lvl4pPr lvl="3" algn="ctr" rtl="0">
              <a:spcBef>
                <a:spcPts val="0"/>
              </a:spcBef>
              <a:spcAft>
                <a:spcPts val="0"/>
              </a:spcAft>
              <a:buClr>
                <a:schemeClr val="accent2"/>
              </a:buClr>
              <a:buSzPts val="1800"/>
              <a:buNone/>
              <a:defRPr sz="1800">
                <a:solidFill>
                  <a:schemeClr val="accent2"/>
                </a:solidFill>
              </a:defRPr>
            </a:lvl4pPr>
            <a:lvl5pPr lvl="4" algn="ctr" rtl="0">
              <a:spcBef>
                <a:spcPts val="0"/>
              </a:spcBef>
              <a:spcAft>
                <a:spcPts val="0"/>
              </a:spcAft>
              <a:buClr>
                <a:schemeClr val="accent2"/>
              </a:buClr>
              <a:buSzPts val="1800"/>
              <a:buNone/>
              <a:defRPr sz="1800">
                <a:solidFill>
                  <a:schemeClr val="accent2"/>
                </a:solidFill>
              </a:defRPr>
            </a:lvl5pPr>
            <a:lvl6pPr lvl="5" algn="ctr" rtl="0">
              <a:spcBef>
                <a:spcPts val="0"/>
              </a:spcBef>
              <a:spcAft>
                <a:spcPts val="0"/>
              </a:spcAft>
              <a:buClr>
                <a:schemeClr val="accent2"/>
              </a:buClr>
              <a:buSzPts val="1800"/>
              <a:buNone/>
              <a:defRPr sz="1800">
                <a:solidFill>
                  <a:schemeClr val="accent2"/>
                </a:solidFill>
              </a:defRPr>
            </a:lvl6pPr>
            <a:lvl7pPr lvl="6" algn="ctr" rtl="0">
              <a:spcBef>
                <a:spcPts val="0"/>
              </a:spcBef>
              <a:spcAft>
                <a:spcPts val="0"/>
              </a:spcAft>
              <a:buClr>
                <a:schemeClr val="accent2"/>
              </a:buClr>
              <a:buSzPts val="1800"/>
              <a:buNone/>
              <a:defRPr sz="1800">
                <a:solidFill>
                  <a:schemeClr val="accent2"/>
                </a:solidFill>
              </a:defRPr>
            </a:lvl7pPr>
            <a:lvl8pPr lvl="7" algn="ctr" rtl="0">
              <a:spcBef>
                <a:spcPts val="0"/>
              </a:spcBef>
              <a:spcAft>
                <a:spcPts val="0"/>
              </a:spcAft>
              <a:buClr>
                <a:schemeClr val="accent2"/>
              </a:buClr>
              <a:buSzPts val="1800"/>
              <a:buNone/>
              <a:defRPr sz="1800">
                <a:solidFill>
                  <a:schemeClr val="accent2"/>
                </a:solidFill>
              </a:defRPr>
            </a:lvl8pPr>
            <a:lvl9pPr lvl="8" algn="ctr" rtl="0">
              <a:spcBef>
                <a:spcPts val="0"/>
              </a:spcBef>
              <a:spcAft>
                <a:spcPts val="0"/>
              </a:spcAft>
              <a:buClr>
                <a:schemeClr val="accent2"/>
              </a:buClr>
              <a:buSzPts val="1800"/>
              <a:buNone/>
              <a:defRPr sz="1800">
                <a:solidFill>
                  <a:schemeClr val="accent2"/>
                </a:solidFill>
              </a:defRPr>
            </a:lvl9pPr>
          </a:lstStyle>
          <a:p>
            <a:endParaRPr/>
          </a:p>
        </p:txBody>
      </p:sp>
      <p:sp>
        <p:nvSpPr>
          <p:cNvPr id="125" name="Google Shape;125;p30"/>
          <p:cNvSpPr txBox="1">
            <a:spLocks noGrp="1"/>
          </p:cNvSpPr>
          <p:nvPr>
            <p:ph type="subTitle" idx="3"/>
          </p:nvPr>
        </p:nvSpPr>
        <p:spPr>
          <a:xfrm>
            <a:off x="586290" y="3646900"/>
            <a:ext cx="1873200" cy="5301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Clr>
                <a:schemeClr val="accent6"/>
              </a:buClr>
              <a:buSzPts val="1400"/>
              <a:buNone/>
              <a:defRPr sz="1600"/>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126" name="Google Shape;126;p30"/>
          <p:cNvSpPr txBox="1">
            <a:spLocks noGrp="1"/>
          </p:cNvSpPr>
          <p:nvPr>
            <p:ph type="title" idx="4"/>
          </p:nvPr>
        </p:nvSpPr>
        <p:spPr>
          <a:xfrm>
            <a:off x="863190" y="3102150"/>
            <a:ext cx="1596300" cy="6393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2"/>
              </a:buClr>
              <a:buSzPts val="1800"/>
              <a:buNone/>
              <a:defRPr sz="1800">
                <a:solidFill>
                  <a:schemeClr val="accent2"/>
                </a:solidFill>
              </a:defRPr>
            </a:lvl1pPr>
            <a:lvl2pPr lvl="1" algn="ctr" rtl="0">
              <a:spcBef>
                <a:spcPts val="0"/>
              </a:spcBef>
              <a:spcAft>
                <a:spcPts val="0"/>
              </a:spcAft>
              <a:buClr>
                <a:schemeClr val="accent2"/>
              </a:buClr>
              <a:buSzPts val="1800"/>
              <a:buNone/>
              <a:defRPr sz="1800">
                <a:solidFill>
                  <a:schemeClr val="accent2"/>
                </a:solidFill>
              </a:defRPr>
            </a:lvl2pPr>
            <a:lvl3pPr lvl="2" algn="ctr" rtl="0">
              <a:spcBef>
                <a:spcPts val="0"/>
              </a:spcBef>
              <a:spcAft>
                <a:spcPts val="0"/>
              </a:spcAft>
              <a:buClr>
                <a:schemeClr val="accent2"/>
              </a:buClr>
              <a:buSzPts val="1800"/>
              <a:buNone/>
              <a:defRPr sz="1800">
                <a:solidFill>
                  <a:schemeClr val="accent2"/>
                </a:solidFill>
              </a:defRPr>
            </a:lvl3pPr>
            <a:lvl4pPr lvl="3" algn="ctr" rtl="0">
              <a:spcBef>
                <a:spcPts val="0"/>
              </a:spcBef>
              <a:spcAft>
                <a:spcPts val="0"/>
              </a:spcAft>
              <a:buClr>
                <a:schemeClr val="accent2"/>
              </a:buClr>
              <a:buSzPts val="1800"/>
              <a:buNone/>
              <a:defRPr sz="1800">
                <a:solidFill>
                  <a:schemeClr val="accent2"/>
                </a:solidFill>
              </a:defRPr>
            </a:lvl4pPr>
            <a:lvl5pPr lvl="4" algn="ctr" rtl="0">
              <a:spcBef>
                <a:spcPts val="0"/>
              </a:spcBef>
              <a:spcAft>
                <a:spcPts val="0"/>
              </a:spcAft>
              <a:buClr>
                <a:schemeClr val="accent2"/>
              </a:buClr>
              <a:buSzPts val="1800"/>
              <a:buNone/>
              <a:defRPr sz="1800">
                <a:solidFill>
                  <a:schemeClr val="accent2"/>
                </a:solidFill>
              </a:defRPr>
            </a:lvl5pPr>
            <a:lvl6pPr lvl="5" algn="ctr" rtl="0">
              <a:spcBef>
                <a:spcPts val="0"/>
              </a:spcBef>
              <a:spcAft>
                <a:spcPts val="0"/>
              </a:spcAft>
              <a:buClr>
                <a:schemeClr val="accent2"/>
              </a:buClr>
              <a:buSzPts val="1800"/>
              <a:buNone/>
              <a:defRPr sz="1800">
                <a:solidFill>
                  <a:schemeClr val="accent2"/>
                </a:solidFill>
              </a:defRPr>
            </a:lvl6pPr>
            <a:lvl7pPr lvl="6" algn="ctr" rtl="0">
              <a:spcBef>
                <a:spcPts val="0"/>
              </a:spcBef>
              <a:spcAft>
                <a:spcPts val="0"/>
              </a:spcAft>
              <a:buClr>
                <a:schemeClr val="accent2"/>
              </a:buClr>
              <a:buSzPts val="1800"/>
              <a:buNone/>
              <a:defRPr sz="1800">
                <a:solidFill>
                  <a:schemeClr val="accent2"/>
                </a:solidFill>
              </a:defRPr>
            </a:lvl7pPr>
            <a:lvl8pPr lvl="7" algn="ctr" rtl="0">
              <a:spcBef>
                <a:spcPts val="0"/>
              </a:spcBef>
              <a:spcAft>
                <a:spcPts val="0"/>
              </a:spcAft>
              <a:buClr>
                <a:schemeClr val="accent2"/>
              </a:buClr>
              <a:buSzPts val="1800"/>
              <a:buNone/>
              <a:defRPr sz="1800">
                <a:solidFill>
                  <a:schemeClr val="accent2"/>
                </a:solidFill>
              </a:defRPr>
            </a:lvl8pPr>
            <a:lvl9pPr lvl="8" algn="ctr" rtl="0">
              <a:spcBef>
                <a:spcPts val="0"/>
              </a:spcBef>
              <a:spcAft>
                <a:spcPts val="0"/>
              </a:spcAft>
              <a:buClr>
                <a:schemeClr val="accent2"/>
              </a:buClr>
              <a:buSzPts val="1800"/>
              <a:buNone/>
              <a:defRPr sz="1800">
                <a:solidFill>
                  <a:schemeClr val="accent2"/>
                </a:solidFill>
              </a:defRPr>
            </a:lvl9pPr>
          </a:lstStyle>
          <a:p>
            <a:endParaRPr/>
          </a:p>
        </p:txBody>
      </p:sp>
      <p:sp>
        <p:nvSpPr>
          <p:cNvPr id="127" name="Google Shape;127;p30"/>
          <p:cNvSpPr txBox="1">
            <a:spLocks noGrp="1"/>
          </p:cNvSpPr>
          <p:nvPr>
            <p:ph type="subTitle" idx="5"/>
          </p:nvPr>
        </p:nvSpPr>
        <p:spPr>
          <a:xfrm>
            <a:off x="6684510" y="2148025"/>
            <a:ext cx="1873200" cy="530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accent6"/>
              </a:buClr>
              <a:buSzPts val="1400"/>
              <a:buNone/>
              <a:defRPr sz="1600"/>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128" name="Google Shape;128;p30"/>
          <p:cNvSpPr txBox="1">
            <a:spLocks noGrp="1"/>
          </p:cNvSpPr>
          <p:nvPr>
            <p:ph type="title" idx="6"/>
          </p:nvPr>
        </p:nvSpPr>
        <p:spPr>
          <a:xfrm>
            <a:off x="6684510" y="1603250"/>
            <a:ext cx="1596300" cy="6393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2"/>
              </a:buClr>
              <a:buSzPts val="1800"/>
              <a:buNone/>
              <a:defRPr sz="1800">
                <a:solidFill>
                  <a:schemeClr val="accent2"/>
                </a:solidFill>
              </a:defRPr>
            </a:lvl1pPr>
            <a:lvl2pPr lvl="1" algn="ctr" rtl="0">
              <a:spcBef>
                <a:spcPts val="0"/>
              </a:spcBef>
              <a:spcAft>
                <a:spcPts val="0"/>
              </a:spcAft>
              <a:buClr>
                <a:schemeClr val="accent2"/>
              </a:buClr>
              <a:buSzPts val="1800"/>
              <a:buNone/>
              <a:defRPr sz="1800">
                <a:solidFill>
                  <a:schemeClr val="accent2"/>
                </a:solidFill>
              </a:defRPr>
            </a:lvl2pPr>
            <a:lvl3pPr lvl="2" algn="ctr" rtl="0">
              <a:spcBef>
                <a:spcPts val="0"/>
              </a:spcBef>
              <a:spcAft>
                <a:spcPts val="0"/>
              </a:spcAft>
              <a:buClr>
                <a:schemeClr val="accent2"/>
              </a:buClr>
              <a:buSzPts val="1800"/>
              <a:buNone/>
              <a:defRPr sz="1800">
                <a:solidFill>
                  <a:schemeClr val="accent2"/>
                </a:solidFill>
              </a:defRPr>
            </a:lvl3pPr>
            <a:lvl4pPr lvl="3" algn="ctr" rtl="0">
              <a:spcBef>
                <a:spcPts val="0"/>
              </a:spcBef>
              <a:spcAft>
                <a:spcPts val="0"/>
              </a:spcAft>
              <a:buClr>
                <a:schemeClr val="accent2"/>
              </a:buClr>
              <a:buSzPts val="1800"/>
              <a:buNone/>
              <a:defRPr sz="1800">
                <a:solidFill>
                  <a:schemeClr val="accent2"/>
                </a:solidFill>
              </a:defRPr>
            </a:lvl4pPr>
            <a:lvl5pPr lvl="4" algn="ctr" rtl="0">
              <a:spcBef>
                <a:spcPts val="0"/>
              </a:spcBef>
              <a:spcAft>
                <a:spcPts val="0"/>
              </a:spcAft>
              <a:buClr>
                <a:schemeClr val="accent2"/>
              </a:buClr>
              <a:buSzPts val="1800"/>
              <a:buNone/>
              <a:defRPr sz="1800">
                <a:solidFill>
                  <a:schemeClr val="accent2"/>
                </a:solidFill>
              </a:defRPr>
            </a:lvl5pPr>
            <a:lvl6pPr lvl="5" algn="ctr" rtl="0">
              <a:spcBef>
                <a:spcPts val="0"/>
              </a:spcBef>
              <a:spcAft>
                <a:spcPts val="0"/>
              </a:spcAft>
              <a:buClr>
                <a:schemeClr val="accent2"/>
              </a:buClr>
              <a:buSzPts val="1800"/>
              <a:buNone/>
              <a:defRPr sz="1800">
                <a:solidFill>
                  <a:schemeClr val="accent2"/>
                </a:solidFill>
              </a:defRPr>
            </a:lvl6pPr>
            <a:lvl7pPr lvl="6" algn="ctr" rtl="0">
              <a:spcBef>
                <a:spcPts val="0"/>
              </a:spcBef>
              <a:spcAft>
                <a:spcPts val="0"/>
              </a:spcAft>
              <a:buClr>
                <a:schemeClr val="accent2"/>
              </a:buClr>
              <a:buSzPts val="1800"/>
              <a:buNone/>
              <a:defRPr sz="1800">
                <a:solidFill>
                  <a:schemeClr val="accent2"/>
                </a:solidFill>
              </a:defRPr>
            </a:lvl7pPr>
            <a:lvl8pPr lvl="7" algn="ctr" rtl="0">
              <a:spcBef>
                <a:spcPts val="0"/>
              </a:spcBef>
              <a:spcAft>
                <a:spcPts val="0"/>
              </a:spcAft>
              <a:buClr>
                <a:schemeClr val="accent2"/>
              </a:buClr>
              <a:buSzPts val="1800"/>
              <a:buNone/>
              <a:defRPr sz="1800">
                <a:solidFill>
                  <a:schemeClr val="accent2"/>
                </a:solidFill>
              </a:defRPr>
            </a:lvl8pPr>
            <a:lvl9pPr lvl="8" algn="ctr" rtl="0">
              <a:spcBef>
                <a:spcPts val="0"/>
              </a:spcBef>
              <a:spcAft>
                <a:spcPts val="0"/>
              </a:spcAft>
              <a:buClr>
                <a:schemeClr val="accent2"/>
              </a:buClr>
              <a:buSzPts val="1800"/>
              <a:buNone/>
              <a:defRPr sz="1800">
                <a:solidFill>
                  <a:schemeClr val="accent2"/>
                </a:solidFill>
              </a:defRPr>
            </a:lvl9pPr>
          </a:lstStyle>
          <a:p>
            <a:endParaRPr/>
          </a:p>
        </p:txBody>
      </p:sp>
      <p:sp>
        <p:nvSpPr>
          <p:cNvPr id="129" name="Google Shape;129;p30"/>
          <p:cNvSpPr txBox="1">
            <a:spLocks noGrp="1"/>
          </p:cNvSpPr>
          <p:nvPr>
            <p:ph type="subTitle" idx="7"/>
          </p:nvPr>
        </p:nvSpPr>
        <p:spPr>
          <a:xfrm>
            <a:off x="6684510" y="3646900"/>
            <a:ext cx="1873200" cy="530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accent6"/>
              </a:buClr>
              <a:buSzPts val="1400"/>
              <a:buNone/>
              <a:defRPr sz="1600"/>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130" name="Google Shape;130;p30"/>
          <p:cNvSpPr txBox="1">
            <a:spLocks noGrp="1"/>
          </p:cNvSpPr>
          <p:nvPr>
            <p:ph type="title" idx="8"/>
          </p:nvPr>
        </p:nvSpPr>
        <p:spPr>
          <a:xfrm>
            <a:off x="6684510" y="3102150"/>
            <a:ext cx="1596300" cy="6393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2"/>
              </a:buClr>
              <a:buSzPts val="1800"/>
              <a:buNone/>
              <a:defRPr sz="1800">
                <a:solidFill>
                  <a:schemeClr val="accent2"/>
                </a:solidFill>
              </a:defRPr>
            </a:lvl1pPr>
            <a:lvl2pPr lvl="1" algn="ctr" rtl="0">
              <a:spcBef>
                <a:spcPts val="0"/>
              </a:spcBef>
              <a:spcAft>
                <a:spcPts val="0"/>
              </a:spcAft>
              <a:buClr>
                <a:schemeClr val="accent2"/>
              </a:buClr>
              <a:buSzPts val="1800"/>
              <a:buNone/>
              <a:defRPr sz="1800">
                <a:solidFill>
                  <a:schemeClr val="accent2"/>
                </a:solidFill>
              </a:defRPr>
            </a:lvl2pPr>
            <a:lvl3pPr lvl="2" algn="ctr" rtl="0">
              <a:spcBef>
                <a:spcPts val="0"/>
              </a:spcBef>
              <a:spcAft>
                <a:spcPts val="0"/>
              </a:spcAft>
              <a:buClr>
                <a:schemeClr val="accent2"/>
              </a:buClr>
              <a:buSzPts val="1800"/>
              <a:buNone/>
              <a:defRPr sz="1800">
                <a:solidFill>
                  <a:schemeClr val="accent2"/>
                </a:solidFill>
              </a:defRPr>
            </a:lvl3pPr>
            <a:lvl4pPr lvl="3" algn="ctr" rtl="0">
              <a:spcBef>
                <a:spcPts val="0"/>
              </a:spcBef>
              <a:spcAft>
                <a:spcPts val="0"/>
              </a:spcAft>
              <a:buClr>
                <a:schemeClr val="accent2"/>
              </a:buClr>
              <a:buSzPts val="1800"/>
              <a:buNone/>
              <a:defRPr sz="1800">
                <a:solidFill>
                  <a:schemeClr val="accent2"/>
                </a:solidFill>
              </a:defRPr>
            </a:lvl4pPr>
            <a:lvl5pPr lvl="4" algn="ctr" rtl="0">
              <a:spcBef>
                <a:spcPts val="0"/>
              </a:spcBef>
              <a:spcAft>
                <a:spcPts val="0"/>
              </a:spcAft>
              <a:buClr>
                <a:schemeClr val="accent2"/>
              </a:buClr>
              <a:buSzPts val="1800"/>
              <a:buNone/>
              <a:defRPr sz="1800">
                <a:solidFill>
                  <a:schemeClr val="accent2"/>
                </a:solidFill>
              </a:defRPr>
            </a:lvl5pPr>
            <a:lvl6pPr lvl="5" algn="ctr" rtl="0">
              <a:spcBef>
                <a:spcPts val="0"/>
              </a:spcBef>
              <a:spcAft>
                <a:spcPts val="0"/>
              </a:spcAft>
              <a:buClr>
                <a:schemeClr val="accent2"/>
              </a:buClr>
              <a:buSzPts val="1800"/>
              <a:buNone/>
              <a:defRPr sz="1800">
                <a:solidFill>
                  <a:schemeClr val="accent2"/>
                </a:solidFill>
              </a:defRPr>
            </a:lvl6pPr>
            <a:lvl7pPr lvl="6" algn="ctr" rtl="0">
              <a:spcBef>
                <a:spcPts val="0"/>
              </a:spcBef>
              <a:spcAft>
                <a:spcPts val="0"/>
              </a:spcAft>
              <a:buClr>
                <a:schemeClr val="accent2"/>
              </a:buClr>
              <a:buSzPts val="1800"/>
              <a:buNone/>
              <a:defRPr sz="1800">
                <a:solidFill>
                  <a:schemeClr val="accent2"/>
                </a:solidFill>
              </a:defRPr>
            </a:lvl7pPr>
            <a:lvl8pPr lvl="7" algn="ctr" rtl="0">
              <a:spcBef>
                <a:spcPts val="0"/>
              </a:spcBef>
              <a:spcAft>
                <a:spcPts val="0"/>
              </a:spcAft>
              <a:buClr>
                <a:schemeClr val="accent2"/>
              </a:buClr>
              <a:buSzPts val="1800"/>
              <a:buNone/>
              <a:defRPr sz="1800">
                <a:solidFill>
                  <a:schemeClr val="accent2"/>
                </a:solidFill>
              </a:defRPr>
            </a:lvl8pPr>
            <a:lvl9pPr lvl="8" algn="ctr" rtl="0">
              <a:spcBef>
                <a:spcPts val="0"/>
              </a:spcBef>
              <a:spcAft>
                <a:spcPts val="0"/>
              </a:spcAft>
              <a:buClr>
                <a:schemeClr val="accent2"/>
              </a:buClr>
              <a:buSzPts val="1800"/>
              <a:buNone/>
              <a:defRPr sz="1800">
                <a:solidFill>
                  <a:schemeClr val="accent2"/>
                </a:solidFill>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and four columns 1">
  <p:cSld name="CUSTOM_2_1_2">
    <p:spTree>
      <p:nvGrpSpPr>
        <p:cNvPr id="1" name="Shape 131"/>
        <p:cNvGrpSpPr/>
        <p:nvPr/>
      </p:nvGrpSpPr>
      <p:grpSpPr>
        <a:xfrm>
          <a:off x="0" y="0"/>
          <a:ext cx="0" cy="0"/>
          <a:chOff x="0" y="0"/>
          <a:chExt cx="0" cy="0"/>
        </a:xfrm>
      </p:grpSpPr>
      <p:sp>
        <p:nvSpPr>
          <p:cNvPr id="132" name="Google Shape;132;p31"/>
          <p:cNvSpPr txBox="1">
            <a:spLocks noGrp="1"/>
          </p:cNvSpPr>
          <p:nvPr>
            <p:ph type="title"/>
          </p:nvPr>
        </p:nvSpPr>
        <p:spPr>
          <a:xfrm>
            <a:off x="3896410" y="390700"/>
            <a:ext cx="4527600" cy="572700"/>
          </a:xfrm>
          <a:prstGeom prst="rect">
            <a:avLst/>
          </a:prstGeom>
        </p:spPr>
        <p:txBody>
          <a:bodyPr spcFirstLastPara="1" wrap="square" lIns="91425" tIns="91425" rIns="91425" bIns="91425" anchor="t" anchorCtr="0">
            <a:noAutofit/>
          </a:bodyPr>
          <a:lstStyle>
            <a:lvl1pPr lvl="0" algn="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33" name="Google Shape;133;p31"/>
          <p:cNvSpPr txBox="1">
            <a:spLocks noGrp="1"/>
          </p:cNvSpPr>
          <p:nvPr>
            <p:ph type="subTitle" idx="1"/>
          </p:nvPr>
        </p:nvSpPr>
        <p:spPr>
          <a:xfrm>
            <a:off x="1532750" y="2300425"/>
            <a:ext cx="1596300" cy="530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accent6"/>
              </a:buClr>
              <a:buSzPts val="1400"/>
              <a:buNone/>
              <a:defRPr sz="1400"/>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134" name="Google Shape;134;p31"/>
          <p:cNvSpPr txBox="1">
            <a:spLocks noGrp="1"/>
          </p:cNvSpPr>
          <p:nvPr>
            <p:ph type="title" idx="2"/>
          </p:nvPr>
        </p:nvSpPr>
        <p:spPr>
          <a:xfrm>
            <a:off x="1532801" y="1880775"/>
            <a:ext cx="1596300" cy="3618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sz="1800">
                <a:solidFill>
                  <a:schemeClr val="accent2"/>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35" name="Google Shape;135;p31"/>
          <p:cNvSpPr txBox="1">
            <a:spLocks noGrp="1"/>
          </p:cNvSpPr>
          <p:nvPr>
            <p:ph type="subTitle" idx="3"/>
          </p:nvPr>
        </p:nvSpPr>
        <p:spPr>
          <a:xfrm>
            <a:off x="1532725" y="3799300"/>
            <a:ext cx="1596300" cy="530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accent6"/>
              </a:buClr>
              <a:buSzPts val="1400"/>
              <a:buNone/>
              <a:defRPr sz="1400"/>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136" name="Google Shape;136;p31"/>
          <p:cNvSpPr txBox="1">
            <a:spLocks noGrp="1"/>
          </p:cNvSpPr>
          <p:nvPr>
            <p:ph type="title" idx="4"/>
          </p:nvPr>
        </p:nvSpPr>
        <p:spPr>
          <a:xfrm>
            <a:off x="1532776" y="3379650"/>
            <a:ext cx="1596300" cy="3618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sz="1800">
                <a:solidFill>
                  <a:schemeClr val="accent2"/>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37" name="Google Shape;137;p31"/>
          <p:cNvSpPr txBox="1">
            <a:spLocks noGrp="1"/>
          </p:cNvSpPr>
          <p:nvPr>
            <p:ph type="subTitle" idx="5"/>
          </p:nvPr>
        </p:nvSpPr>
        <p:spPr>
          <a:xfrm>
            <a:off x="6014900" y="2300425"/>
            <a:ext cx="1596300" cy="5301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Clr>
                <a:schemeClr val="accent6"/>
              </a:buClr>
              <a:buSzPts val="1400"/>
              <a:buNone/>
              <a:defRPr sz="1400"/>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138" name="Google Shape;138;p31"/>
          <p:cNvSpPr txBox="1">
            <a:spLocks noGrp="1"/>
          </p:cNvSpPr>
          <p:nvPr>
            <p:ph type="title" idx="6"/>
          </p:nvPr>
        </p:nvSpPr>
        <p:spPr>
          <a:xfrm>
            <a:off x="6014951" y="1880775"/>
            <a:ext cx="1596300" cy="361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800"/>
              <a:buNone/>
              <a:defRPr sz="1800">
                <a:solidFill>
                  <a:schemeClr val="accent2"/>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39" name="Google Shape;139;p31"/>
          <p:cNvSpPr txBox="1">
            <a:spLocks noGrp="1"/>
          </p:cNvSpPr>
          <p:nvPr>
            <p:ph type="subTitle" idx="7"/>
          </p:nvPr>
        </p:nvSpPr>
        <p:spPr>
          <a:xfrm>
            <a:off x="6014925" y="3799300"/>
            <a:ext cx="1596300" cy="5301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Clr>
                <a:schemeClr val="accent6"/>
              </a:buClr>
              <a:buSzPts val="1400"/>
              <a:buNone/>
              <a:defRPr sz="1400"/>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140" name="Google Shape;140;p31"/>
          <p:cNvSpPr txBox="1">
            <a:spLocks noGrp="1"/>
          </p:cNvSpPr>
          <p:nvPr>
            <p:ph type="title" idx="8"/>
          </p:nvPr>
        </p:nvSpPr>
        <p:spPr>
          <a:xfrm>
            <a:off x="6014976" y="3379650"/>
            <a:ext cx="1596300" cy="361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800"/>
              <a:buNone/>
              <a:defRPr sz="1800">
                <a:solidFill>
                  <a:schemeClr val="accent2"/>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and four columns 2">
  <p:cSld name="CUSTOM_2_1_2_1">
    <p:spTree>
      <p:nvGrpSpPr>
        <p:cNvPr id="1" name="Shape 141"/>
        <p:cNvGrpSpPr/>
        <p:nvPr/>
      </p:nvGrpSpPr>
      <p:grpSpPr>
        <a:xfrm>
          <a:off x="0" y="0"/>
          <a:ext cx="0" cy="0"/>
          <a:chOff x="0" y="0"/>
          <a:chExt cx="0" cy="0"/>
        </a:xfrm>
      </p:grpSpPr>
      <p:sp>
        <p:nvSpPr>
          <p:cNvPr id="142" name="Google Shape;142;p32"/>
          <p:cNvSpPr txBox="1">
            <a:spLocks noGrp="1"/>
          </p:cNvSpPr>
          <p:nvPr>
            <p:ph type="title"/>
          </p:nvPr>
        </p:nvSpPr>
        <p:spPr>
          <a:xfrm>
            <a:off x="3896410" y="390700"/>
            <a:ext cx="4527600" cy="572700"/>
          </a:xfrm>
          <a:prstGeom prst="rect">
            <a:avLst/>
          </a:prstGeom>
        </p:spPr>
        <p:txBody>
          <a:bodyPr spcFirstLastPara="1" wrap="square" lIns="91425" tIns="91425" rIns="91425" bIns="91425" anchor="t" anchorCtr="0">
            <a:noAutofit/>
          </a:bodyPr>
          <a:lstStyle>
            <a:lvl1pPr lvl="0" algn="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43" name="Google Shape;143;p32"/>
          <p:cNvSpPr txBox="1">
            <a:spLocks noGrp="1"/>
          </p:cNvSpPr>
          <p:nvPr>
            <p:ph type="subTitle" idx="1"/>
          </p:nvPr>
        </p:nvSpPr>
        <p:spPr>
          <a:xfrm>
            <a:off x="1029050" y="2300425"/>
            <a:ext cx="1799100" cy="5301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Clr>
                <a:schemeClr val="accent6"/>
              </a:buClr>
              <a:buSzPts val="1400"/>
              <a:buNone/>
              <a:defRPr sz="1600">
                <a:solidFill>
                  <a:schemeClr val="accent3"/>
                </a:solidFill>
              </a:defRPr>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144" name="Google Shape;144;p32"/>
          <p:cNvSpPr txBox="1">
            <a:spLocks noGrp="1"/>
          </p:cNvSpPr>
          <p:nvPr>
            <p:ph type="title" idx="2"/>
          </p:nvPr>
        </p:nvSpPr>
        <p:spPr>
          <a:xfrm>
            <a:off x="1231875" y="1712475"/>
            <a:ext cx="1596300" cy="5301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800"/>
              <a:buNone/>
              <a:defRPr sz="1800">
                <a:solidFill>
                  <a:schemeClr val="accent2"/>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45" name="Google Shape;145;p32"/>
          <p:cNvSpPr txBox="1">
            <a:spLocks noGrp="1"/>
          </p:cNvSpPr>
          <p:nvPr>
            <p:ph type="subTitle" idx="3"/>
          </p:nvPr>
        </p:nvSpPr>
        <p:spPr>
          <a:xfrm>
            <a:off x="1029050" y="3799300"/>
            <a:ext cx="1799100" cy="5301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Clr>
                <a:schemeClr val="accent6"/>
              </a:buClr>
              <a:buSzPts val="1400"/>
              <a:buNone/>
              <a:defRPr sz="1600">
                <a:solidFill>
                  <a:schemeClr val="accent3"/>
                </a:solidFill>
              </a:defRPr>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146" name="Google Shape;146;p32"/>
          <p:cNvSpPr txBox="1">
            <a:spLocks noGrp="1"/>
          </p:cNvSpPr>
          <p:nvPr>
            <p:ph type="title" idx="4"/>
          </p:nvPr>
        </p:nvSpPr>
        <p:spPr>
          <a:xfrm>
            <a:off x="1231850" y="3211425"/>
            <a:ext cx="1596300" cy="5301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800"/>
              <a:buNone/>
              <a:defRPr sz="1800">
                <a:solidFill>
                  <a:schemeClr val="accent2"/>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47" name="Google Shape;147;p32"/>
          <p:cNvSpPr txBox="1">
            <a:spLocks noGrp="1"/>
          </p:cNvSpPr>
          <p:nvPr>
            <p:ph type="subTitle" idx="5"/>
          </p:nvPr>
        </p:nvSpPr>
        <p:spPr>
          <a:xfrm>
            <a:off x="4818851" y="2300425"/>
            <a:ext cx="1799100" cy="5301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Clr>
                <a:schemeClr val="accent6"/>
              </a:buClr>
              <a:buSzPts val="1400"/>
              <a:buNone/>
              <a:defRPr sz="1600">
                <a:solidFill>
                  <a:schemeClr val="accent3"/>
                </a:solidFill>
              </a:defRPr>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148" name="Google Shape;148;p32"/>
          <p:cNvSpPr txBox="1">
            <a:spLocks noGrp="1"/>
          </p:cNvSpPr>
          <p:nvPr>
            <p:ph type="title" idx="6"/>
          </p:nvPr>
        </p:nvSpPr>
        <p:spPr>
          <a:xfrm>
            <a:off x="5021777" y="1712475"/>
            <a:ext cx="1596300" cy="5301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800"/>
              <a:buNone/>
              <a:defRPr sz="1800">
                <a:solidFill>
                  <a:schemeClr val="accent2"/>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49" name="Google Shape;149;p32"/>
          <p:cNvSpPr txBox="1">
            <a:spLocks noGrp="1"/>
          </p:cNvSpPr>
          <p:nvPr>
            <p:ph type="subTitle" idx="7"/>
          </p:nvPr>
        </p:nvSpPr>
        <p:spPr>
          <a:xfrm>
            <a:off x="4818879" y="3799300"/>
            <a:ext cx="1799100" cy="5301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Clr>
                <a:schemeClr val="accent6"/>
              </a:buClr>
              <a:buSzPts val="1400"/>
              <a:buNone/>
              <a:defRPr sz="1600">
                <a:solidFill>
                  <a:schemeClr val="accent3"/>
                </a:solidFill>
              </a:defRPr>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150" name="Google Shape;150;p32"/>
          <p:cNvSpPr txBox="1">
            <a:spLocks noGrp="1"/>
          </p:cNvSpPr>
          <p:nvPr>
            <p:ph type="title" idx="8"/>
          </p:nvPr>
        </p:nvSpPr>
        <p:spPr>
          <a:xfrm>
            <a:off x="5021800" y="3211425"/>
            <a:ext cx="1596300" cy="5301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800"/>
              <a:buNone/>
              <a:defRPr sz="1800">
                <a:solidFill>
                  <a:schemeClr val="accent2"/>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and Six columns ">
  <p:cSld name="CUSTOM_2_1_1">
    <p:spTree>
      <p:nvGrpSpPr>
        <p:cNvPr id="1" name="Shape 151"/>
        <p:cNvGrpSpPr/>
        <p:nvPr/>
      </p:nvGrpSpPr>
      <p:grpSpPr>
        <a:xfrm>
          <a:off x="0" y="0"/>
          <a:ext cx="0" cy="0"/>
          <a:chOff x="0" y="0"/>
          <a:chExt cx="0" cy="0"/>
        </a:xfrm>
      </p:grpSpPr>
      <p:sp>
        <p:nvSpPr>
          <p:cNvPr id="152" name="Google Shape;152;p33"/>
          <p:cNvSpPr txBox="1">
            <a:spLocks noGrp="1"/>
          </p:cNvSpPr>
          <p:nvPr>
            <p:ph type="title"/>
          </p:nvPr>
        </p:nvSpPr>
        <p:spPr>
          <a:xfrm>
            <a:off x="3896410" y="390700"/>
            <a:ext cx="4527600" cy="5727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accent3"/>
              </a:buClr>
              <a:buSzPts val="2800"/>
              <a:buNone/>
              <a:defRPr/>
            </a:lvl1pPr>
            <a:lvl2pPr lvl="1" rtl="0">
              <a:spcBef>
                <a:spcPts val="0"/>
              </a:spcBef>
              <a:spcAft>
                <a:spcPts val="0"/>
              </a:spcAft>
              <a:buClr>
                <a:schemeClr val="accent3"/>
              </a:buClr>
              <a:buSzPts val="2800"/>
              <a:buNone/>
              <a:defRPr>
                <a:solidFill>
                  <a:schemeClr val="accent3"/>
                </a:solidFill>
              </a:defRPr>
            </a:lvl2pPr>
            <a:lvl3pPr lvl="2" rtl="0">
              <a:spcBef>
                <a:spcPts val="0"/>
              </a:spcBef>
              <a:spcAft>
                <a:spcPts val="0"/>
              </a:spcAft>
              <a:buClr>
                <a:schemeClr val="accent3"/>
              </a:buClr>
              <a:buSzPts val="2800"/>
              <a:buNone/>
              <a:defRPr>
                <a:solidFill>
                  <a:schemeClr val="accent3"/>
                </a:solidFill>
              </a:defRPr>
            </a:lvl3pPr>
            <a:lvl4pPr lvl="3" rtl="0">
              <a:spcBef>
                <a:spcPts val="0"/>
              </a:spcBef>
              <a:spcAft>
                <a:spcPts val="0"/>
              </a:spcAft>
              <a:buClr>
                <a:schemeClr val="accent3"/>
              </a:buClr>
              <a:buSzPts val="2800"/>
              <a:buNone/>
              <a:defRPr>
                <a:solidFill>
                  <a:schemeClr val="accent3"/>
                </a:solidFill>
              </a:defRPr>
            </a:lvl4pPr>
            <a:lvl5pPr lvl="4" rtl="0">
              <a:spcBef>
                <a:spcPts val="0"/>
              </a:spcBef>
              <a:spcAft>
                <a:spcPts val="0"/>
              </a:spcAft>
              <a:buClr>
                <a:schemeClr val="accent3"/>
              </a:buClr>
              <a:buSzPts val="2800"/>
              <a:buNone/>
              <a:defRPr>
                <a:solidFill>
                  <a:schemeClr val="accent3"/>
                </a:solidFill>
              </a:defRPr>
            </a:lvl5pPr>
            <a:lvl6pPr lvl="5" rtl="0">
              <a:spcBef>
                <a:spcPts val="0"/>
              </a:spcBef>
              <a:spcAft>
                <a:spcPts val="0"/>
              </a:spcAft>
              <a:buClr>
                <a:schemeClr val="accent3"/>
              </a:buClr>
              <a:buSzPts val="2800"/>
              <a:buNone/>
              <a:defRPr>
                <a:solidFill>
                  <a:schemeClr val="accent3"/>
                </a:solidFill>
              </a:defRPr>
            </a:lvl6pPr>
            <a:lvl7pPr lvl="6" rtl="0">
              <a:spcBef>
                <a:spcPts val="0"/>
              </a:spcBef>
              <a:spcAft>
                <a:spcPts val="0"/>
              </a:spcAft>
              <a:buClr>
                <a:schemeClr val="accent3"/>
              </a:buClr>
              <a:buSzPts val="2800"/>
              <a:buNone/>
              <a:defRPr>
                <a:solidFill>
                  <a:schemeClr val="accent3"/>
                </a:solidFill>
              </a:defRPr>
            </a:lvl7pPr>
            <a:lvl8pPr lvl="7" rtl="0">
              <a:spcBef>
                <a:spcPts val="0"/>
              </a:spcBef>
              <a:spcAft>
                <a:spcPts val="0"/>
              </a:spcAft>
              <a:buClr>
                <a:schemeClr val="accent3"/>
              </a:buClr>
              <a:buSzPts val="2800"/>
              <a:buNone/>
              <a:defRPr>
                <a:solidFill>
                  <a:schemeClr val="accent3"/>
                </a:solidFill>
              </a:defRPr>
            </a:lvl8pPr>
            <a:lvl9pPr lvl="8" rtl="0">
              <a:spcBef>
                <a:spcPts val="0"/>
              </a:spcBef>
              <a:spcAft>
                <a:spcPts val="0"/>
              </a:spcAft>
              <a:buClr>
                <a:schemeClr val="accent3"/>
              </a:buClr>
              <a:buSzPts val="2800"/>
              <a:buNone/>
              <a:defRPr>
                <a:solidFill>
                  <a:schemeClr val="accent3"/>
                </a:solidFill>
              </a:defRPr>
            </a:lvl9pPr>
          </a:lstStyle>
          <a:p>
            <a:endParaRPr/>
          </a:p>
        </p:txBody>
      </p:sp>
      <p:sp>
        <p:nvSpPr>
          <p:cNvPr id="153" name="Google Shape;153;p33"/>
          <p:cNvSpPr txBox="1">
            <a:spLocks noGrp="1"/>
          </p:cNvSpPr>
          <p:nvPr>
            <p:ph type="subTitle" idx="1"/>
          </p:nvPr>
        </p:nvSpPr>
        <p:spPr>
          <a:xfrm>
            <a:off x="719575" y="2250950"/>
            <a:ext cx="2037000" cy="572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6"/>
              </a:buClr>
              <a:buSzPts val="1400"/>
              <a:buNone/>
              <a:defRPr sz="1600"/>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154" name="Google Shape;154;p33"/>
          <p:cNvSpPr txBox="1">
            <a:spLocks noGrp="1"/>
          </p:cNvSpPr>
          <p:nvPr>
            <p:ph type="title" idx="2"/>
          </p:nvPr>
        </p:nvSpPr>
        <p:spPr>
          <a:xfrm>
            <a:off x="719647" y="1907500"/>
            <a:ext cx="2037000" cy="36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1800">
                <a:solidFill>
                  <a:schemeClr val="accent2"/>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55" name="Google Shape;155;p33"/>
          <p:cNvSpPr txBox="1">
            <a:spLocks noGrp="1"/>
          </p:cNvSpPr>
          <p:nvPr>
            <p:ph type="subTitle" idx="3"/>
          </p:nvPr>
        </p:nvSpPr>
        <p:spPr>
          <a:xfrm>
            <a:off x="719550" y="4035000"/>
            <a:ext cx="2037000" cy="572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6"/>
              </a:buClr>
              <a:buSzPts val="1400"/>
              <a:buNone/>
              <a:defRPr sz="1600"/>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156" name="Google Shape;156;p33"/>
          <p:cNvSpPr txBox="1">
            <a:spLocks noGrp="1"/>
          </p:cNvSpPr>
          <p:nvPr>
            <p:ph type="title" idx="4"/>
          </p:nvPr>
        </p:nvSpPr>
        <p:spPr>
          <a:xfrm>
            <a:off x="719615" y="3691550"/>
            <a:ext cx="2037000" cy="36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1800">
                <a:solidFill>
                  <a:schemeClr val="accent2"/>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57" name="Google Shape;157;p33"/>
          <p:cNvSpPr txBox="1">
            <a:spLocks noGrp="1"/>
          </p:cNvSpPr>
          <p:nvPr>
            <p:ph type="subTitle" idx="5"/>
          </p:nvPr>
        </p:nvSpPr>
        <p:spPr>
          <a:xfrm>
            <a:off x="6387223" y="2250950"/>
            <a:ext cx="2037000" cy="572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6"/>
              </a:buClr>
              <a:buSzPts val="1400"/>
              <a:buNone/>
              <a:defRPr sz="1600"/>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158" name="Google Shape;158;p33"/>
          <p:cNvSpPr txBox="1">
            <a:spLocks noGrp="1"/>
          </p:cNvSpPr>
          <p:nvPr>
            <p:ph type="title" idx="6"/>
          </p:nvPr>
        </p:nvSpPr>
        <p:spPr>
          <a:xfrm>
            <a:off x="6387290" y="1907500"/>
            <a:ext cx="2037000" cy="36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1800">
                <a:solidFill>
                  <a:schemeClr val="accent2"/>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59" name="Google Shape;159;p33"/>
          <p:cNvSpPr txBox="1">
            <a:spLocks noGrp="1"/>
          </p:cNvSpPr>
          <p:nvPr>
            <p:ph type="subTitle" idx="7"/>
          </p:nvPr>
        </p:nvSpPr>
        <p:spPr>
          <a:xfrm>
            <a:off x="6387252" y="4035000"/>
            <a:ext cx="2037000" cy="572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6"/>
              </a:buClr>
              <a:buSzPts val="1400"/>
              <a:buNone/>
              <a:defRPr sz="1600"/>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160" name="Google Shape;160;p33"/>
          <p:cNvSpPr txBox="1">
            <a:spLocks noGrp="1"/>
          </p:cNvSpPr>
          <p:nvPr>
            <p:ph type="title" idx="8"/>
          </p:nvPr>
        </p:nvSpPr>
        <p:spPr>
          <a:xfrm>
            <a:off x="6387322" y="3691550"/>
            <a:ext cx="2037000" cy="36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1800">
                <a:solidFill>
                  <a:schemeClr val="accent2"/>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61" name="Google Shape;161;p33"/>
          <p:cNvSpPr txBox="1">
            <a:spLocks noGrp="1"/>
          </p:cNvSpPr>
          <p:nvPr>
            <p:ph type="subTitle" idx="9"/>
          </p:nvPr>
        </p:nvSpPr>
        <p:spPr>
          <a:xfrm>
            <a:off x="3553481" y="2250950"/>
            <a:ext cx="2037000" cy="572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6"/>
              </a:buClr>
              <a:buSzPts val="1400"/>
              <a:buNone/>
              <a:defRPr sz="1600"/>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162" name="Google Shape;162;p33"/>
          <p:cNvSpPr txBox="1">
            <a:spLocks noGrp="1"/>
          </p:cNvSpPr>
          <p:nvPr>
            <p:ph type="title" idx="13"/>
          </p:nvPr>
        </p:nvSpPr>
        <p:spPr>
          <a:xfrm>
            <a:off x="3553550" y="1907500"/>
            <a:ext cx="2037000" cy="36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1800">
                <a:solidFill>
                  <a:schemeClr val="accent2"/>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63" name="Google Shape;163;p33"/>
          <p:cNvSpPr txBox="1">
            <a:spLocks noGrp="1"/>
          </p:cNvSpPr>
          <p:nvPr>
            <p:ph type="subTitle" idx="14"/>
          </p:nvPr>
        </p:nvSpPr>
        <p:spPr>
          <a:xfrm>
            <a:off x="3553451" y="4035000"/>
            <a:ext cx="2037000" cy="572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6"/>
              </a:buClr>
              <a:buSzPts val="1400"/>
              <a:buNone/>
              <a:defRPr sz="1600"/>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164" name="Google Shape;164;p33"/>
          <p:cNvSpPr txBox="1">
            <a:spLocks noGrp="1"/>
          </p:cNvSpPr>
          <p:nvPr>
            <p:ph type="title" idx="15"/>
          </p:nvPr>
        </p:nvSpPr>
        <p:spPr>
          <a:xfrm>
            <a:off x="3553518" y="3691550"/>
            <a:ext cx="2037000" cy="36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1800">
                <a:solidFill>
                  <a:schemeClr val="accent2"/>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Numbers and text">
  <p:cSld name="CUSTOM_3">
    <p:spTree>
      <p:nvGrpSpPr>
        <p:cNvPr id="1" name="Shape 165"/>
        <p:cNvGrpSpPr/>
        <p:nvPr/>
      </p:nvGrpSpPr>
      <p:grpSpPr>
        <a:xfrm>
          <a:off x="0" y="0"/>
          <a:ext cx="0" cy="0"/>
          <a:chOff x="0" y="0"/>
          <a:chExt cx="0" cy="0"/>
        </a:xfrm>
      </p:grpSpPr>
      <p:sp>
        <p:nvSpPr>
          <p:cNvPr id="166" name="Google Shape;166;p34"/>
          <p:cNvSpPr txBox="1">
            <a:spLocks noGrp="1"/>
          </p:cNvSpPr>
          <p:nvPr>
            <p:ph type="title" hasCustomPrompt="1"/>
          </p:nvPr>
        </p:nvSpPr>
        <p:spPr>
          <a:xfrm>
            <a:off x="1158600" y="1279388"/>
            <a:ext cx="3534000" cy="1075200"/>
          </a:xfrm>
          <a:prstGeom prst="rect">
            <a:avLst/>
          </a:prstGeom>
        </p:spPr>
        <p:txBody>
          <a:bodyPr spcFirstLastPara="1" wrap="square" lIns="91425" tIns="91425" rIns="91425" bIns="91425" anchor="b" anchorCtr="0">
            <a:noAutofit/>
          </a:bodyPr>
          <a:lstStyle>
            <a:lvl1pPr lvl="0" rtl="0">
              <a:spcBef>
                <a:spcPts val="0"/>
              </a:spcBef>
              <a:spcAft>
                <a:spcPts val="0"/>
              </a:spcAft>
              <a:buSzPts val="6000"/>
              <a:buNone/>
              <a:defRPr sz="6000">
                <a:solidFill>
                  <a:schemeClr val="accent2"/>
                </a:solidFill>
              </a:defRPr>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
        <p:nvSpPr>
          <p:cNvPr id="167" name="Google Shape;167;p34"/>
          <p:cNvSpPr txBox="1">
            <a:spLocks noGrp="1"/>
          </p:cNvSpPr>
          <p:nvPr>
            <p:ph type="subTitle" idx="1"/>
          </p:nvPr>
        </p:nvSpPr>
        <p:spPr>
          <a:xfrm>
            <a:off x="1158600" y="2125941"/>
            <a:ext cx="3465300" cy="4605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a:lvl1pPr>
            <a:lvl2pPr lvl="1" rtl="0">
              <a:spcBef>
                <a:spcPts val="1600"/>
              </a:spcBef>
              <a:spcAft>
                <a:spcPts val="0"/>
              </a:spcAft>
              <a:buSzPts val="1800"/>
              <a:buNone/>
              <a:defRPr sz="1800"/>
            </a:lvl2pPr>
            <a:lvl3pPr lvl="2" rtl="0">
              <a:spcBef>
                <a:spcPts val="1600"/>
              </a:spcBef>
              <a:spcAft>
                <a:spcPts val="0"/>
              </a:spcAft>
              <a:buSzPts val="1800"/>
              <a:buNone/>
              <a:defRPr sz="1800"/>
            </a:lvl3pPr>
            <a:lvl4pPr lvl="3" rtl="0">
              <a:spcBef>
                <a:spcPts val="1600"/>
              </a:spcBef>
              <a:spcAft>
                <a:spcPts val="0"/>
              </a:spcAft>
              <a:buSzPts val="1800"/>
              <a:buNone/>
              <a:defRPr sz="1800"/>
            </a:lvl4pPr>
            <a:lvl5pPr lvl="4" rtl="0">
              <a:spcBef>
                <a:spcPts val="1600"/>
              </a:spcBef>
              <a:spcAft>
                <a:spcPts val="0"/>
              </a:spcAft>
              <a:buSzPts val="1800"/>
              <a:buNone/>
              <a:defRPr sz="1800"/>
            </a:lvl5pPr>
            <a:lvl6pPr lvl="5" rtl="0">
              <a:spcBef>
                <a:spcPts val="1600"/>
              </a:spcBef>
              <a:spcAft>
                <a:spcPts val="0"/>
              </a:spcAft>
              <a:buSzPts val="1800"/>
              <a:buNone/>
              <a:defRPr sz="1800"/>
            </a:lvl6pPr>
            <a:lvl7pPr lvl="6" rtl="0">
              <a:spcBef>
                <a:spcPts val="1600"/>
              </a:spcBef>
              <a:spcAft>
                <a:spcPts val="0"/>
              </a:spcAft>
              <a:buSzPts val="1800"/>
              <a:buNone/>
              <a:defRPr sz="1800"/>
            </a:lvl7pPr>
            <a:lvl8pPr lvl="7" rtl="0">
              <a:spcBef>
                <a:spcPts val="1600"/>
              </a:spcBef>
              <a:spcAft>
                <a:spcPts val="0"/>
              </a:spcAft>
              <a:buSzPts val="1800"/>
              <a:buNone/>
              <a:defRPr sz="1800"/>
            </a:lvl8pPr>
            <a:lvl9pPr lvl="8" rtl="0">
              <a:spcBef>
                <a:spcPts val="1600"/>
              </a:spcBef>
              <a:spcAft>
                <a:spcPts val="1600"/>
              </a:spcAft>
              <a:buSzPts val="1800"/>
              <a:buNone/>
              <a:defRPr sz="1800"/>
            </a:lvl9pPr>
          </a:lstStyle>
          <a:p>
            <a:endParaRPr/>
          </a:p>
        </p:txBody>
      </p:sp>
      <p:sp>
        <p:nvSpPr>
          <p:cNvPr id="168" name="Google Shape;168;p34"/>
          <p:cNvSpPr txBox="1">
            <a:spLocks noGrp="1"/>
          </p:cNvSpPr>
          <p:nvPr>
            <p:ph type="title" idx="2" hasCustomPrompt="1"/>
          </p:nvPr>
        </p:nvSpPr>
        <p:spPr>
          <a:xfrm>
            <a:off x="1158600" y="3090463"/>
            <a:ext cx="3534000" cy="1075200"/>
          </a:xfrm>
          <a:prstGeom prst="rect">
            <a:avLst/>
          </a:prstGeom>
        </p:spPr>
        <p:txBody>
          <a:bodyPr spcFirstLastPara="1" wrap="square" lIns="91425" tIns="91425" rIns="91425" bIns="91425" anchor="b" anchorCtr="0">
            <a:noAutofit/>
          </a:bodyPr>
          <a:lstStyle>
            <a:lvl1pPr lvl="0" rtl="0">
              <a:spcBef>
                <a:spcPts val="0"/>
              </a:spcBef>
              <a:spcAft>
                <a:spcPts val="0"/>
              </a:spcAft>
              <a:buSzPts val="6000"/>
              <a:buNone/>
              <a:defRPr sz="6000">
                <a:solidFill>
                  <a:schemeClr val="accent2"/>
                </a:solidFill>
              </a:defRPr>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
        <p:nvSpPr>
          <p:cNvPr id="169" name="Google Shape;169;p34"/>
          <p:cNvSpPr txBox="1">
            <a:spLocks noGrp="1"/>
          </p:cNvSpPr>
          <p:nvPr>
            <p:ph type="subTitle" idx="3"/>
          </p:nvPr>
        </p:nvSpPr>
        <p:spPr>
          <a:xfrm>
            <a:off x="1158600" y="3937016"/>
            <a:ext cx="3465300" cy="4605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a:lvl1pPr>
            <a:lvl2pPr lvl="1" rtl="0">
              <a:spcBef>
                <a:spcPts val="1600"/>
              </a:spcBef>
              <a:spcAft>
                <a:spcPts val="0"/>
              </a:spcAft>
              <a:buSzPts val="1800"/>
              <a:buNone/>
              <a:defRPr sz="1800"/>
            </a:lvl2pPr>
            <a:lvl3pPr lvl="2" rtl="0">
              <a:spcBef>
                <a:spcPts val="1600"/>
              </a:spcBef>
              <a:spcAft>
                <a:spcPts val="0"/>
              </a:spcAft>
              <a:buSzPts val="1800"/>
              <a:buNone/>
              <a:defRPr sz="1800"/>
            </a:lvl3pPr>
            <a:lvl4pPr lvl="3" rtl="0">
              <a:spcBef>
                <a:spcPts val="1600"/>
              </a:spcBef>
              <a:spcAft>
                <a:spcPts val="0"/>
              </a:spcAft>
              <a:buSzPts val="1800"/>
              <a:buNone/>
              <a:defRPr sz="1800"/>
            </a:lvl4pPr>
            <a:lvl5pPr lvl="4" rtl="0">
              <a:spcBef>
                <a:spcPts val="1600"/>
              </a:spcBef>
              <a:spcAft>
                <a:spcPts val="0"/>
              </a:spcAft>
              <a:buSzPts val="1800"/>
              <a:buNone/>
              <a:defRPr sz="1800"/>
            </a:lvl5pPr>
            <a:lvl6pPr lvl="5" rtl="0">
              <a:spcBef>
                <a:spcPts val="1600"/>
              </a:spcBef>
              <a:spcAft>
                <a:spcPts val="0"/>
              </a:spcAft>
              <a:buSzPts val="1800"/>
              <a:buNone/>
              <a:defRPr sz="1800"/>
            </a:lvl6pPr>
            <a:lvl7pPr lvl="6" rtl="0">
              <a:spcBef>
                <a:spcPts val="1600"/>
              </a:spcBef>
              <a:spcAft>
                <a:spcPts val="0"/>
              </a:spcAft>
              <a:buSzPts val="1800"/>
              <a:buNone/>
              <a:defRPr sz="1800"/>
            </a:lvl7pPr>
            <a:lvl8pPr lvl="7" rtl="0">
              <a:spcBef>
                <a:spcPts val="1600"/>
              </a:spcBef>
              <a:spcAft>
                <a:spcPts val="0"/>
              </a:spcAft>
              <a:buSzPts val="1800"/>
              <a:buNone/>
              <a:defRPr sz="1800"/>
            </a:lvl8pPr>
            <a:lvl9pPr lvl="8" rtl="0">
              <a:spcBef>
                <a:spcPts val="1600"/>
              </a:spcBef>
              <a:spcAft>
                <a:spcPts val="1600"/>
              </a:spcAft>
              <a:buSzPts val="1800"/>
              <a:buNone/>
              <a:defRPr sz="1800"/>
            </a:lvl9pPr>
          </a:lstStyle>
          <a:p>
            <a:endParaRPr/>
          </a:p>
        </p:txBody>
      </p:sp>
      <p:sp>
        <p:nvSpPr>
          <p:cNvPr id="170" name="Google Shape;170;p34"/>
          <p:cNvSpPr txBox="1">
            <a:spLocks noGrp="1"/>
          </p:cNvSpPr>
          <p:nvPr>
            <p:ph type="title" idx="4"/>
          </p:nvPr>
        </p:nvSpPr>
        <p:spPr>
          <a:xfrm>
            <a:off x="4423799" y="390700"/>
            <a:ext cx="4000200" cy="5727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accent3"/>
              </a:buClr>
              <a:buSzPts val="2800"/>
              <a:buNone/>
              <a:defRPr/>
            </a:lvl1pPr>
            <a:lvl2pPr lvl="1" rtl="0">
              <a:spcBef>
                <a:spcPts val="0"/>
              </a:spcBef>
              <a:spcAft>
                <a:spcPts val="0"/>
              </a:spcAft>
              <a:buClr>
                <a:schemeClr val="accent3"/>
              </a:buClr>
              <a:buSzPts val="2800"/>
              <a:buNone/>
              <a:defRPr>
                <a:solidFill>
                  <a:schemeClr val="accent3"/>
                </a:solidFill>
              </a:defRPr>
            </a:lvl2pPr>
            <a:lvl3pPr lvl="2" rtl="0">
              <a:spcBef>
                <a:spcPts val="0"/>
              </a:spcBef>
              <a:spcAft>
                <a:spcPts val="0"/>
              </a:spcAft>
              <a:buClr>
                <a:schemeClr val="accent3"/>
              </a:buClr>
              <a:buSzPts val="2800"/>
              <a:buNone/>
              <a:defRPr>
                <a:solidFill>
                  <a:schemeClr val="accent3"/>
                </a:solidFill>
              </a:defRPr>
            </a:lvl3pPr>
            <a:lvl4pPr lvl="3" rtl="0">
              <a:spcBef>
                <a:spcPts val="0"/>
              </a:spcBef>
              <a:spcAft>
                <a:spcPts val="0"/>
              </a:spcAft>
              <a:buClr>
                <a:schemeClr val="accent3"/>
              </a:buClr>
              <a:buSzPts val="2800"/>
              <a:buNone/>
              <a:defRPr>
                <a:solidFill>
                  <a:schemeClr val="accent3"/>
                </a:solidFill>
              </a:defRPr>
            </a:lvl4pPr>
            <a:lvl5pPr lvl="4" rtl="0">
              <a:spcBef>
                <a:spcPts val="0"/>
              </a:spcBef>
              <a:spcAft>
                <a:spcPts val="0"/>
              </a:spcAft>
              <a:buClr>
                <a:schemeClr val="accent3"/>
              </a:buClr>
              <a:buSzPts val="2800"/>
              <a:buNone/>
              <a:defRPr>
                <a:solidFill>
                  <a:schemeClr val="accent3"/>
                </a:solidFill>
              </a:defRPr>
            </a:lvl5pPr>
            <a:lvl6pPr lvl="5" rtl="0">
              <a:spcBef>
                <a:spcPts val="0"/>
              </a:spcBef>
              <a:spcAft>
                <a:spcPts val="0"/>
              </a:spcAft>
              <a:buClr>
                <a:schemeClr val="accent3"/>
              </a:buClr>
              <a:buSzPts val="2800"/>
              <a:buNone/>
              <a:defRPr>
                <a:solidFill>
                  <a:schemeClr val="accent3"/>
                </a:solidFill>
              </a:defRPr>
            </a:lvl6pPr>
            <a:lvl7pPr lvl="6" rtl="0">
              <a:spcBef>
                <a:spcPts val="0"/>
              </a:spcBef>
              <a:spcAft>
                <a:spcPts val="0"/>
              </a:spcAft>
              <a:buClr>
                <a:schemeClr val="accent3"/>
              </a:buClr>
              <a:buSzPts val="2800"/>
              <a:buNone/>
              <a:defRPr>
                <a:solidFill>
                  <a:schemeClr val="accent3"/>
                </a:solidFill>
              </a:defRPr>
            </a:lvl7pPr>
            <a:lvl8pPr lvl="7" rtl="0">
              <a:spcBef>
                <a:spcPts val="0"/>
              </a:spcBef>
              <a:spcAft>
                <a:spcPts val="0"/>
              </a:spcAft>
              <a:buClr>
                <a:schemeClr val="accent3"/>
              </a:buClr>
              <a:buSzPts val="2800"/>
              <a:buNone/>
              <a:defRPr>
                <a:solidFill>
                  <a:schemeClr val="accent3"/>
                </a:solidFill>
              </a:defRPr>
            </a:lvl8pPr>
            <a:lvl9pPr lvl="8" rtl="0">
              <a:spcBef>
                <a:spcPts val="0"/>
              </a:spcBef>
              <a:spcAft>
                <a:spcPts val="0"/>
              </a:spcAft>
              <a:buClr>
                <a:schemeClr val="accent3"/>
              </a:buClr>
              <a:buSzPts val="2800"/>
              <a:buNone/>
              <a:defRPr>
                <a:solidFill>
                  <a:schemeClr val="accent3"/>
                </a:solidFill>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and text">
  <p:cSld name="CUSTOM_4">
    <p:spTree>
      <p:nvGrpSpPr>
        <p:cNvPr id="1" name="Shape 171"/>
        <p:cNvGrpSpPr/>
        <p:nvPr/>
      </p:nvGrpSpPr>
      <p:grpSpPr>
        <a:xfrm>
          <a:off x="0" y="0"/>
          <a:ext cx="0" cy="0"/>
          <a:chOff x="0" y="0"/>
          <a:chExt cx="0" cy="0"/>
        </a:xfrm>
      </p:grpSpPr>
      <p:sp>
        <p:nvSpPr>
          <p:cNvPr id="172" name="Google Shape;172;p35"/>
          <p:cNvSpPr txBox="1">
            <a:spLocks noGrp="1"/>
          </p:cNvSpPr>
          <p:nvPr>
            <p:ph type="title"/>
          </p:nvPr>
        </p:nvSpPr>
        <p:spPr>
          <a:xfrm>
            <a:off x="3896410" y="390700"/>
            <a:ext cx="4527600" cy="572700"/>
          </a:xfrm>
          <a:prstGeom prst="rect">
            <a:avLst/>
          </a:prstGeom>
        </p:spPr>
        <p:txBody>
          <a:bodyPr spcFirstLastPara="1" wrap="square" lIns="91425" tIns="91425" rIns="91425" bIns="91425" anchor="t" anchorCtr="0">
            <a:noAutofit/>
          </a:bodyPr>
          <a:lstStyle>
            <a:lvl1pPr lvl="0" algn="r" rtl="0">
              <a:spcBef>
                <a:spcPts val="0"/>
              </a:spcBef>
              <a:spcAft>
                <a:spcPts val="0"/>
              </a:spcAft>
              <a:buSzPts val="2800"/>
              <a:buNone/>
              <a:defRPr/>
            </a:lvl1pPr>
            <a:lvl2pPr lvl="1" rtl="0">
              <a:spcBef>
                <a:spcPts val="0"/>
              </a:spcBef>
              <a:spcAft>
                <a:spcPts val="0"/>
              </a:spcAft>
              <a:buClr>
                <a:schemeClr val="accent3"/>
              </a:buClr>
              <a:buSzPts val="2800"/>
              <a:buNone/>
              <a:defRPr>
                <a:solidFill>
                  <a:schemeClr val="accent3"/>
                </a:solidFill>
              </a:defRPr>
            </a:lvl2pPr>
            <a:lvl3pPr lvl="2" rtl="0">
              <a:spcBef>
                <a:spcPts val="0"/>
              </a:spcBef>
              <a:spcAft>
                <a:spcPts val="0"/>
              </a:spcAft>
              <a:buClr>
                <a:schemeClr val="accent3"/>
              </a:buClr>
              <a:buSzPts val="2800"/>
              <a:buNone/>
              <a:defRPr>
                <a:solidFill>
                  <a:schemeClr val="accent3"/>
                </a:solidFill>
              </a:defRPr>
            </a:lvl3pPr>
            <a:lvl4pPr lvl="3" rtl="0">
              <a:spcBef>
                <a:spcPts val="0"/>
              </a:spcBef>
              <a:spcAft>
                <a:spcPts val="0"/>
              </a:spcAft>
              <a:buClr>
                <a:schemeClr val="accent3"/>
              </a:buClr>
              <a:buSzPts val="2800"/>
              <a:buNone/>
              <a:defRPr>
                <a:solidFill>
                  <a:schemeClr val="accent3"/>
                </a:solidFill>
              </a:defRPr>
            </a:lvl4pPr>
            <a:lvl5pPr lvl="4" rtl="0">
              <a:spcBef>
                <a:spcPts val="0"/>
              </a:spcBef>
              <a:spcAft>
                <a:spcPts val="0"/>
              </a:spcAft>
              <a:buClr>
                <a:schemeClr val="accent3"/>
              </a:buClr>
              <a:buSzPts val="2800"/>
              <a:buNone/>
              <a:defRPr>
                <a:solidFill>
                  <a:schemeClr val="accent3"/>
                </a:solidFill>
              </a:defRPr>
            </a:lvl5pPr>
            <a:lvl6pPr lvl="5" rtl="0">
              <a:spcBef>
                <a:spcPts val="0"/>
              </a:spcBef>
              <a:spcAft>
                <a:spcPts val="0"/>
              </a:spcAft>
              <a:buClr>
                <a:schemeClr val="accent3"/>
              </a:buClr>
              <a:buSzPts val="2800"/>
              <a:buNone/>
              <a:defRPr>
                <a:solidFill>
                  <a:schemeClr val="accent3"/>
                </a:solidFill>
              </a:defRPr>
            </a:lvl6pPr>
            <a:lvl7pPr lvl="6" rtl="0">
              <a:spcBef>
                <a:spcPts val="0"/>
              </a:spcBef>
              <a:spcAft>
                <a:spcPts val="0"/>
              </a:spcAft>
              <a:buClr>
                <a:schemeClr val="accent3"/>
              </a:buClr>
              <a:buSzPts val="2800"/>
              <a:buNone/>
              <a:defRPr>
                <a:solidFill>
                  <a:schemeClr val="accent3"/>
                </a:solidFill>
              </a:defRPr>
            </a:lvl7pPr>
            <a:lvl8pPr lvl="7" rtl="0">
              <a:spcBef>
                <a:spcPts val="0"/>
              </a:spcBef>
              <a:spcAft>
                <a:spcPts val="0"/>
              </a:spcAft>
              <a:buClr>
                <a:schemeClr val="accent3"/>
              </a:buClr>
              <a:buSzPts val="2800"/>
              <a:buNone/>
              <a:defRPr>
                <a:solidFill>
                  <a:schemeClr val="accent3"/>
                </a:solidFill>
              </a:defRPr>
            </a:lvl8pPr>
            <a:lvl9pPr lvl="8" rtl="0">
              <a:spcBef>
                <a:spcPts val="0"/>
              </a:spcBef>
              <a:spcAft>
                <a:spcPts val="0"/>
              </a:spcAft>
              <a:buClr>
                <a:schemeClr val="accent3"/>
              </a:buClr>
              <a:buSzPts val="2800"/>
              <a:buNone/>
              <a:defRPr>
                <a:solidFill>
                  <a:schemeClr val="accent3"/>
                </a:solidFill>
              </a:defRPr>
            </a:lvl9pPr>
          </a:lstStyle>
          <a:p>
            <a:endParaRPr/>
          </a:p>
        </p:txBody>
      </p:sp>
      <p:sp>
        <p:nvSpPr>
          <p:cNvPr id="173" name="Google Shape;173;p35"/>
          <p:cNvSpPr txBox="1">
            <a:spLocks noGrp="1"/>
          </p:cNvSpPr>
          <p:nvPr>
            <p:ph type="subTitle" idx="1"/>
          </p:nvPr>
        </p:nvSpPr>
        <p:spPr>
          <a:xfrm>
            <a:off x="988525" y="2241200"/>
            <a:ext cx="2363100" cy="1879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6"/>
              </a:buClr>
              <a:buSzPts val="1600"/>
              <a:buChar char="●"/>
              <a:defRPr sz="1600"/>
            </a:lvl1pPr>
            <a:lvl2pPr lvl="1" rtl="0">
              <a:spcBef>
                <a:spcPts val="0"/>
              </a:spcBef>
              <a:spcAft>
                <a:spcPts val="0"/>
              </a:spcAft>
              <a:buSzPts val="1400"/>
              <a:buChar char="○"/>
              <a:defRPr/>
            </a:lvl2pPr>
            <a:lvl3pPr lvl="2" rtl="0">
              <a:spcBef>
                <a:spcPts val="1600"/>
              </a:spcBef>
              <a:spcAft>
                <a:spcPts val="0"/>
              </a:spcAft>
              <a:buSzPts val="1400"/>
              <a:buChar char="■"/>
              <a:defRPr/>
            </a:lvl3pPr>
            <a:lvl4pPr lvl="3" rtl="0">
              <a:spcBef>
                <a:spcPts val="1600"/>
              </a:spcBef>
              <a:spcAft>
                <a:spcPts val="0"/>
              </a:spcAft>
              <a:buSzPts val="1400"/>
              <a:buChar char="●"/>
              <a:defRPr/>
            </a:lvl4pPr>
            <a:lvl5pPr lvl="4" rtl="0">
              <a:spcBef>
                <a:spcPts val="1600"/>
              </a:spcBef>
              <a:spcAft>
                <a:spcPts val="0"/>
              </a:spcAft>
              <a:buSzPts val="1400"/>
              <a:buChar char="○"/>
              <a:defRPr/>
            </a:lvl5pPr>
            <a:lvl6pPr lvl="5" rtl="0">
              <a:spcBef>
                <a:spcPts val="1600"/>
              </a:spcBef>
              <a:spcAft>
                <a:spcPts val="0"/>
              </a:spcAft>
              <a:buSzPts val="1400"/>
              <a:buChar char="■"/>
              <a:defRPr/>
            </a:lvl6pPr>
            <a:lvl7pPr lvl="6" rtl="0">
              <a:spcBef>
                <a:spcPts val="1600"/>
              </a:spcBef>
              <a:spcAft>
                <a:spcPts val="0"/>
              </a:spcAft>
              <a:buSzPts val="1400"/>
              <a:buChar char="●"/>
              <a:defRPr/>
            </a:lvl7pPr>
            <a:lvl8pPr lvl="7" rtl="0">
              <a:spcBef>
                <a:spcPts val="1600"/>
              </a:spcBef>
              <a:spcAft>
                <a:spcPts val="0"/>
              </a:spcAft>
              <a:buSzPts val="1400"/>
              <a:buChar char="○"/>
              <a:defRPr/>
            </a:lvl8pPr>
            <a:lvl9pPr lvl="8" rtl="0">
              <a:spcBef>
                <a:spcPts val="1600"/>
              </a:spcBef>
              <a:spcAft>
                <a:spcPts val="1600"/>
              </a:spcAft>
              <a:buSzPts val="1400"/>
              <a:buChar char="■"/>
              <a:defRPr/>
            </a:lvl9pPr>
          </a:lstStyle>
          <a:p>
            <a:endParaRPr/>
          </a:p>
        </p:txBody>
      </p:sp>
      <p:sp>
        <p:nvSpPr>
          <p:cNvPr id="174" name="Google Shape;174;p35"/>
          <p:cNvSpPr txBox="1">
            <a:spLocks noGrp="1"/>
          </p:cNvSpPr>
          <p:nvPr>
            <p:ph type="subTitle" idx="2"/>
          </p:nvPr>
        </p:nvSpPr>
        <p:spPr>
          <a:xfrm>
            <a:off x="1087100" y="1454075"/>
            <a:ext cx="2363100" cy="722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accent6"/>
              </a:buClr>
              <a:buSzPts val="1400"/>
              <a:buNone/>
              <a:defRPr sz="1600">
                <a:solidFill>
                  <a:schemeClr val="accent3"/>
                </a:solidFill>
              </a:defRPr>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and one column 1">
  <p:cSld name="CUSTOM_4_1">
    <p:spTree>
      <p:nvGrpSpPr>
        <p:cNvPr id="1" name="Shape 175"/>
        <p:cNvGrpSpPr/>
        <p:nvPr/>
      </p:nvGrpSpPr>
      <p:grpSpPr>
        <a:xfrm>
          <a:off x="0" y="0"/>
          <a:ext cx="0" cy="0"/>
          <a:chOff x="0" y="0"/>
          <a:chExt cx="0" cy="0"/>
        </a:xfrm>
      </p:grpSpPr>
      <p:sp>
        <p:nvSpPr>
          <p:cNvPr id="176" name="Google Shape;176;p36"/>
          <p:cNvSpPr txBox="1">
            <a:spLocks noGrp="1"/>
          </p:cNvSpPr>
          <p:nvPr>
            <p:ph type="title"/>
          </p:nvPr>
        </p:nvSpPr>
        <p:spPr>
          <a:xfrm>
            <a:off x="3896410" y="390700"/>
            <a:ext cx="4527600" cy="572700"/>
          </a:xfrm>
          <a:prstGeom prst="rect">
            <a:avLst/>
          </a:prstGeom>
        </p:spPr>
        <p:txBody>
          <a:bodyPr spcFirstLastPara="1" wrap="square" lIns="91425" tIns="91425" rIns="91425" bIns="91425" anchor="t" anchorCtr="0">
            <a:noAutofit/>
          </a:bodyPr>
          <a:lstStyle>
            <a:lvl1pPr lvl="0" algn="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77" name="Google Shape;177;p36"/>
          <p:cNvSpPr txBox="1">
            <a:spLocks noGrp="1"/>
          </p:cNvSpPr>
          <p:nvPr>
            <p:ph type="subTitle" idx="1"/>
          </p:nvPr>
        </p:nvSpPr>
        <p:spPr>
          <a:xfrm>
            <a:off x="2065075" y="1775150"/>
            <a:ext cx="2084400" cy="1739100"/>
          </a:xfrm>
          <a:prstGeom prst="rect">
            <a:avLst/>
          </a:prstGeom>
        </p:spPr>
        <p:txBody>
          <a:bodyPr spcFirstLastPara="1" wrap="square" lIns="91425" tIns="91425" rIns="91425" bIns="91425" anchor="t" anchorCtr="0">
            <a:noAutofit/>
          </a:bodyPr>
          <a:lstStyle>
            <a:lvl1pPr marR="0" lvl="0" algn="ctr" rtl="0">
              <a:lnSpc>
                <a:spcPct val="100000"/>
              </a:lnSpc>
              <a:spcBef>
                <a:spcPts val="0"/>
              </a:spcBef>
              <a:spcAft>
                <a:spcPts val="0"/>
              </a:spcAft>
              <a:buClr>
                <a:schemeClr val="accent6"/>
              </a:buClr>
              <a:buSzPts val="1200"/>
              <a:buChar char="●"/>
              <a:defRPr sz="1600">
                <a:solidFill>
                  <a:schemeClr val="accent3"/>
                </a:solidFill>
              </a:defRPr>
            </a:lvl1pPr>
            <a:lvl2pPr lvl="1" rtl="0">
              <a:spcBef>
                <a:spcPts val="0"/>
              </a:spcBef>
              <a:spcAft>
                <a:spcPts val="0"/>
              </a:spcAft>
              <a:buSzPts val="1400"/>
              <a:buChar char="○"/>
              <a:defRPr/>
            </a:lvl2pPr>
            <a:lvl3pPr lvl="2" rtl="0">
              <a:spcBef>
                <a:spcPts val="1600"/>
              </a:spcBef>
              <a:spcAft>
                <a:spcPts val="0"/>
              </a:spcAft>
              <a:buSzPts val="1400"/>
              <a:buChar char="■"/>
              <a:defRPr/>
            </a:lvl3pPr>
            <a:lvl4pPr lvl="3" rtl="0">
              <a:spcBef>
                <a:spcPts val="1600"/>
              </a:spcBef>
              <a:spcAft>
                <a:spcPts val="0"/>
              </a:spcAft>
              <a:buSzPts val="1400"/>
              <a:buChar char="●"/>
              <a:defRPr/>
            </a:lvl4pPr>
            <a:lvl5pPr lvl="4" rtl="0">
              <a:spcBef>
                <a:spcPts val="1600"/>
              </a:spcBef>
              <a:spcAft>
                <a:spcPts val="0"/>
              </a:spcAft>
              <a:buSzPts val="1400"/>
              <a:buChar char="○"/>
              <a:defRPr/>
            </a:lvl5pPr>
            <a:lvl6pPr lvl="5" rtl="0">
              <a:spcBef>
                <a:spcPts val="1600"/>
              </a:spcBef>
              <a:spcAft>
                <a:spcPts val="0"/>
              </a:spcAft>
              <a:buSzPts val="1400"/>
              <a:buChar char="■"/>
              <a:defRPr/>
            </a:lvl6pPr>
            <a:lvl7pPr lvl="6" rtl="0">
              <a:spcBef>
                <a:spcPts val="1600"/>
              </a:spcBef>
              <a:spcAft>
                <a:spcPts val="0"/>
              </a:spcAft>
              <a:buSzPts val="1400"/>
              <a:buChar char="●"/>
              <a:defRPr/>
            </a:lvl7pPr>
            <a:lvl8pPr lvl="7" rtl="0">
              <a:spcBef>
                <a:spcPts val="1600"/>
              </a:spcBef>
              <a:spcAft>
                <a:spcPts val="0"/>
              </a:spcAft>
              <a:buSzPts val="1400"/>
              <a:buChar char="○"/>
              <a:defRPr/>
            </a:lvl8pPr>
            <a:lvl9pPr lvl="8" rtl="0">
              <a:spcBef>
                <a:spcPts val="1600"/>
              </a:spcBef>
              <a:spcAft>
                <a:spcPts val="1600"/>
              </a:spcAft>
              <a:buSzPts val="1400"/>
              <a:buChar char="■"/>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and one column 2">
  <p:cSld name="CUSTOM_8">
    <p:spTree>
      <p:nvGrpSpPr>
        <p:cNvPr id="1" name="Shape 178"/>
        <p:cNvGrpSpPr/>
        <p:nvPr/>
      </p:nvGrpSpPr>
      <p:grpSpPr>
        <a:xfrm>
          <a:off x="0" y="0"/>
          <a:ext cx="0" cy="0"/>
          <a:chOff x="0" y="0"/>
          <a:chExt cx="0" cy="0"/>
        </a:xfrm>
      </p:grpSpPr>
      <p:sp>
        <p:nvSpPr>
          <p:cNvPr id="179" name="Google Shape;179;p37"/>
          <p:cNvSpPr txBox="1">
            <a:spLocks noGrp="1"/>
          </p:cNvSpPr>
          <p:nvPr>
            <p:ph type="title"/>
          </p:nvPr>
        </p:nvSpPr>
        <p:spPr>
          <a:xfrm>
            <a:off x="3896410" y="390700"/>
            <a:ext cx="4527600" cy="5727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accent3"/>
              </a:buClr>
              <a:buSzPts val="2800"/>
              <a:buNone/>
              <a:defRPr/>
            </a:lvl1pPr>
            <a:lvl2pPr lvl="1" rtl="0">
              <a:spcBef>
                <a:spcPts val="0"/>
              </a:spcBef>
              <a:spcAft>
                <a:spcPts val="0"/>
              </a:spcAft>
              <a:buClr>
                <a:schemeClr val="accent3"/>
              </a:buClr>
              <a:buSzPts val="2800"/>
              <a:buNone/>
              <a:defRPr>
                <a:solidFill>
                  <a:schemeClr val="accent3"/>
                </a:solidFill>
              </a:defRPr>
            </a:lvl2pPr>
            <a:lvl3pPr lvl="2" rtl="0">
              <a:spcBef>
                <a:spcPts val="0"/>
              </a:spcBef>
              <a:spcAft>
                <a:spcPts val="0"/>
              </a:spcAft>
              <a:buClr>
                <a:schemeClr val="accent3"/>
              </a:buClr>
              <a:buSzPts val="2800"/>
              <a:buNone/>
              <a:defRPr>
                <a:solidFill>
                  <a:schemeClr val="accent3"/>
                </a:solidFill>
              </a:defRPr>
            </a:lvl3pPr>
            <a:lvl4pPr lvl="3" rtl="0">
              <a:spcBef>
                <a:spcPts val="0"/>
              </a:spcBef>
              <a:spcAft>
                <a:spcPts val="0"/>
              </a:spcAft>
              <a:buClr>
                <a:schemeClr val="accent3"/>
              </a:buClr>
              <a:buSzPts val="2800"/>
              <a:buNone/>
              <a:defRPr>
                <a:solidFill>
                  <a:schemeClr val="accent3"/>
                </a:solidFill>
              </a:defRPr>
            </a:lvl4pPr>
            <a:lvl5pPr lvl="4" rtl="0">
              <a:spcBef>
                <a:spcPts val="0"/>
              </a:spcBef>
              <a:spcAft>
                <a:spcPts val="0"/>
              </a:spcAft>
              <a:buClr>
                <a:schemeClr val="accent3"/>
              </a:buClr>
              <a:buSzPts val="2800"/>
              <a:buNone/>
              <a:defRPr>
                <a:solidFill>
                  <a:schemeClr val="accent3"/>
                </a:solidFill>
              </a:defRPr>
            </a:lvl5pPr>
            <a:lvl6pPr lvl="5" rtl="0">
              <a:spcBef>
                <a:spcPts val="0"/>
              </a:spcBef>
              <a:spcAft>
                <a:spcPts val="0"/>
              </a:spcAft>
              <a:buClr>
                <a:schemeClr val="accent3"/>
              </a:buClr>
              <a:buSzPts val="2800"/>
              <a:buNone/>
              <a:defRPr>
                <a:solidFill>
                  <a:schemeClr val="accent3"/>
                </a:solidFill>
              </a:defRPr>
            </a:lvl6pPr>
            <a:lvl7pPr lvl="6" rtl="0">
              <a:spcBef>
                <a:spcPts val="0"/>
              </a:spcBef>
              <a:spcAft>
                <a:spcPts val="0"/>
              </a:spcAft>
              <a:buClr>
                <a:schemeClr val="accent3"/>
              </a:buClr>
              <a:buSzPts val="2800"/>
              <a:buNone/>
              <a:defRPr>
                <a:solidFill>
                  <a:schemeClr val="accent3"/>
                </a:solidFill>
              </a:defRPr>
            </a:lvl7pPr>
            <a:lvl8pPr lvl="7" rtl="0">
              <a:spcBef>
                <a:spcPts val="0"/>
              </a:spcBef>
              <a:spcAft>
                <a:spcPts val="0"/>
              </a:spcAft>
              <a:buClr>
                <a:schemeClr val="accent3"/>
              </a:buClr>
              <a:buSzPts val="2800"/>
              <a:buNone/>
              <a:defRPr>
                <a:solidFill>
                  <a:schemeClr val="accent3"/>
                </a:solidFill>
              </a:defRPr>
            </a:lvl8pPr>
            <a:lvl9pPr lvl="8" rtl="0">
              <a:spcBef>
                <a:spcPts val="0"/>
              </a:spcBef>
              <a:spcAft>
                <a:spcPts val="0"/>
              </a:spcAft>
              <a:buClr>
                <a:schemeClr val="accent3"/>
              </a:buClr>
              <a:buSzPts val="2800"/>
              <a:buNone/>
              <a:defRPr>
                <a:solidFill>
                  <a:schemeClr val="accent3"/>
                </a:solidFill>
              </a:defRPr>
            </a:lvl9pPr>
          </a:lstStyle>
          <a:p>
            <a:endParaRPr/>
          </a:p>
        </p:txBody>
      </p:sp>
      <p:sp>
        <p:nvSpPr>
          <p:cNvPr id="180" name="Google Shape;180;p37"/>
          <p:cNvSpPr txBox="1">
            <a:spLocks noGrp="1"/>
          </p:cNvSpPr>
          <p:nvPr>
            <p:ph type="subTitle" idx="1"/>
          </p:nvPr>
        </p:nvSpPr>
        <p:spPr>
          <a:xfrm>
            <a:off x="1081575" y="2533377"/>
            <a:ext cx="2363100" cy="1109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accent6"/>
              </a:buClr>
              <a:buSzPts val="1600"/>
              <a:buNone/>
              <a:defRPr sz="1600">
                <a:solidFill>
                  <a:schemeClr val="accent3"/>
                </a:solidFill>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181" name="Google Shape;181;p37"/>
          <p:cNvSpPr txBox="1">
            <a:spLocks noGrp="1"/>
          </p:cNvSpPr>
          <p:nvPr>
            <p:ph type="title" idx="2"/>
          </p:nvPr>
        </p:nvSpPr>
        <p:spPr>
          <a:xfrm>
            <a:off x="1081650" y="1854325"/>
            <a:ext cx="2363100" cy="5727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800"/>
              <a:buNone/>
              <a:defRPr sz="1800">
                <a:solidFill>
                  <a:schemeClr val="accent2"/>
                </a:solidFill>
              </a:defRPr>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hanks">
  <p:cSld name="CUSTOM_5">
    <p:bg>
      <p:bgPr>
        <a:solidFill>
          <a:schemeClr val="accent1"/>
        </a:solidFill>
        <a:effectLst/>
      </p:bgPr>
    </p:bg>
    <p:spTree>
      <p:nvGrpSpPr>
        <p:cNvPr id="1" name="Shape 182"/>
        <p:cNvGrpSpPr/>
        <p:nvPr/>
      </p:nvGrpSpPr>
      <p:grpSpPr>
        <a:xfrm>
          <a:off x="0" y="0"/>
          <a:ext cx="0" cy="0"/>
          <a:chOff x="0" y="0"/>
          <a:chExt cx="0" cy="0"/>
        </a:xfrm>
      </p:grpSpPr>
      <p:sp>
        <p:nvSpPr>
          <p:cNvPr id="183" name="Google Shape;183;p38"/>
          <p:cNvSpPr txBox="1">
            <a:spLocks noGrp="1"/>
          </p:cNvSpPr>
          <p:nvPr>
            <p:ph type="ctrTitle"/>
          </p:nvPr>
        </p:nvSpPr>
        <p:spPr>
          <a:xfrm>
            <a:off x="4466577" y="718725"/>
            <a:ext cx="4049100" cy="10056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5200"/>
              <a:buNone/>
              <a:defRPr sz="80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84" name="Google Shape;184;p38"/>
          <p:cNvSpPr txBox="1"/>
          <p:nvPr/>
        </p:nvSpPr>
        <p:spPr>
          <a:xfrm>
            <a:off x="5201206" y="3834575"/>
            <a:ext cx="3224400" cy="665700"/>
          </a:xfrm>
          <a:prstGeom prst="rect">
            <a:avLst/>
          </a:prstGeom>
          <a:noFill/>
          <a:ln>
            <a:noFill/>
          </a:ln>
        </p:spPr>
        <p:txBody>
          <a:bodyPr spcFirstLastPara="1" wrap="square" lIns="0" tIns="0" rIns="0" bIns="0" anchor="t" anchorCtr="0">
            <a:noAutofit/>
          </a:bodyPr>
          <a:lstStyle/>
          <a:p>
            <a:pPr marL="0" lvl="0" indent="0" algn="r" rtl="0">
              <a:spcBef>
                <a:spcPts val="0"/>
              </a:spcBef>
              <a:spcAft>
                <a:spcPts val="0"/>
              </a:spcAft>
              <a:buNone/>
            </a:pPr>
            <a:r>
              <a:rPr lang="en" sz="1200">
                <a:solidFill>
                  <a:schemeClr val="dk1"/>
                </a:solidFill>
                <a:latin typeface="Darker Grotesque Medium"/>
                <a:ea typeface="Darker Grotesque Medium"/>
                <a:cs typeface="Darker Grotesque Medium"/>
                <a:sym typeface="Darker Grotesque Medium"/>
              </a:rPr>
              <a:t>CREDITS: This presentation template was created by </a:t>
            </a:r>
            <a:r>
              <a:rPr lang="en" sz="1200" b="1">
                <a:solidFill>
                  <a:schemeClr val="dk1"/>
                </a:solidFill>
                <a:uFill>
                  <a:noFill/>
                </a:uFill>
                <a:latin typeface="Darker Grotesque"/>
                <a:ea typeface="Darker Grotesque"/>
                <a:cs typeface="Darker Grotesque"/>
                <a:sym typeface="Darker Grotesque"/>
                <a:hlinkClick r:id="rId2">
                  <a:extLst>
                    <a:ext uri="{A12FA001-AC4F-418D-AE19-62706E023703}">
                      <ahyp:hlinkClr xmlns:ahyp="http://schemas.microsoft.com/office/drawing/2018/hyperlinkcolor" val="tx"/>
                    </a:ext>
                  </a:extLst>
                </a:hlinkClick>
              </a:rPr>
              <a:t>Slidesgo</a:t>
            </a:r>
            <a:r>
              <a:rPr lang="en" sz="1200">
                <a:solidFill>
                  <a:schemeClr val="dk1"/>
                </a:solidFill>
                <a:latin typeface="Darker Grotesque Medium"/>
                <a:ea typeface="Darker Grotesque Medium"/>
                <a:cs typeface="Darker Grotesque Medium"/>
                <a:sym typeface="Darker Grotesque Medium"/>
              </a:rPr>
              <a:t>, including icons by </a:t>
            </a:r>
            <a:r>
              <a:rPr lang="en" sz="1200" b="1">
                <a:solidFill>
                  <a:schemeClr val="dk1"/>
                </a:solidFill>
                <a:uFill>
                  <a:noFill/>
                </a:uFill>
                <a:latin typeface="Darker Grotesque"/>
                <a:ea typeface="Darker Grotesque"/>
                <a:cs typeface="Darker Grotesque"/>
                <a:sym typeface="Darker Grotesque"/>
                <a:hlinkClick r:id="rId3">
                  <a:extLst>
                    <a:ext uri="{A12FA001-AC4F-418D-AE19-62706E023703}">
                      <ahyp:hlinkClr xmlns:ahyp="http://schemas.microsoft.com/office/drawing/2018/hyperlinkcolor" val="tx"/>
                    </a:ext>
                  </a:extLst>
                </a:hlinkClick>
              </a:rPr>
              <a:t>Flaticon</a:t>
            </a:r>
            <a:r>
              <a:rPr lang="en" sz="1200">
                <a:solidFill>
                  <a:schemeClr val="dk1"/>
                </a:solidFill>
                <a:latin typeface="Darker Grotesque Medium"/>
                <a:ea typeface="Darker Grotesque Medium"/>
                <a:cs typeface="Darker Grotesque Medium"/>
                <a:sym typeface="Darker Grotesque Medium"/>
              </a:rPr>
              <a:t>, and infographics &amp; images by </a:t>
            </a:r>
            <a:r>
              <a:rPr lang="en" sz="1200" b="1">
                <a:solidFill>
                  <a:schemeClr val="dk1"/>
                </a:solidFill>
                <a:uFill>
                  <a:noFill/>
                </a:uFill>
                <a:latin typeface="Darker Grotesque"/>
                <a:ea typeface="Darker Grotesque"/>
                <a:cs typeface="Darker Grotesque"/>
                <a:sym typeface="Darker Grotesque"/>
                <a:hlinkClick r:id="rId4">
                  <a:extLst>
                    <a:ext uri="{A12FA001-AC4F-418D-AE19-62706E023703}">
                      <ahyp:hlinkClr xmlns:ahyp="http://schemas.microsoft.com/office/drawing/2018/hyperlinkcolor" val="tx"/>
                    </a:ext>
                  </a:extLst>
                </a:hlinkClick>
              </a:rPr>
              <a:t>Freepik</a:t>
            </a:r>
            <a:r>
              <a:rPr lang="en" sz="1200">
                <a:solidFill>
                  <a:schemeClr val="dk1"/>
                </a:solidFill>
                <a:latin typeface="Darker Grotesque Medium"/>
                <a:ea typeface="Darker Grotesque Medium"/>
                <a:cs typeface="Darker Grotesque Medium"/>
                <a:sym typeface="Darker Grotesque Medium"/>
              </a:rPr>
              <a:t> and illustrations by </a:t>
            </a:r>
            <a:r>
              <a:rPr lang="en" sz="1200" b="1">
                <a:solidFill>
                  <a:schemeClr val="dk1"/>
                </a:solidFill>
                <a:uFill>
                  <a:noFill/>
                </a:uFill>
                <a:latin typeface="Darker Grotesque"/>
                <a:ea typeface="Darker Grotesque"/>
                <a:cs typeface="Darker Grotesque"/>
                <a:sym typeface="Darker Grotesque"/>
                <a:hlinkClick r:id="rId5">
                  <a:extLst>
                    <a:ext uri="{A12FA001-AC4F-418D-AE19-62706E023703}">
                      <ahyp:hlinkClr xmlns:ahyp="http://schemas.microsoft.com/office/drawing/2018/hyperlinkcolor" val="tx"/>
                    </a:ext>
                  </a:extLst>
                </a:hlinkClick>
              </a:rPr>
              <a:t>Stories</a:t>
            </a:r>
            <a:r>
              <a:rPr lang="en" sz="1200">
                <a:solidFill>
                  <a:schemeClr val="dk1"/>
                </a:solidFill>
                <a:latin typeface="Darker Grotesque Medium"/>
                <a:ea typeface="Darker Grotesque Medium"/>
                <a:cs typeface="Darker Grotesque Medium"/>
                <a:sym typeface="Darker Grotesque Medium"/>
              </a:rPr>
              <a:t>. </a:t>
            </a:r>
            <a:endParaRPr sz="1200">
              <a:solidFill>
                <a:schemeClr val="dk1"/>
              </a:solidFill>
              <a:latin typeface="Darker Grotesque Medium"/>
              <a:ea typeface="Darker Grotesque Medium"/>
              <a:cs typeface="Darker Grotesque Medium"/>
              <a:sym typeface="Darker Grotesque Medium"/>
            </a:endParaRPr>
          </a:p>
        </p:txBody>
      </p:sp>
      <p:sp>
        <p:nvSpPr>
          <p:cNvPr id="185" name="Google Shape;185;p38"/>
          <p:cNvSpPr txBox="1">
            <a:spLocks noGrp="1"/>
          </p:cNvSpPr>
          <p:nvPr>
            <p:ph type="subTitle" idx="1"/>
          </p:nvPr>
        </p:nvSpPr>
        <p:spPr>
          <a:xfrm>
            <a:off x="6016927" y="2930175"/>
            <a:ext cx="2498400" cy="7248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Clr>
                <a:schemeClr val="lt1"/>
              </a:buClr>
              <a:buSzPts val="2800"/>
              <a:buNone/>
              <a:defRPr sz="1400">
                <a:solidFill>
                  <a:schemeClr val="lt1"/>
                </a:solidFill>
                <a:latin typeface="Overpass"/>
                <a:ea typeface="Overpass"/>
                <a:cs typeface="Overpass"/>
                <a:sym typeface="Overpass"/>
              </a:defRPr>
            </a:lvl1pPr>
            <a:lvl2pPr lvl="1" algn="ctr" rtl="0">
              <a:lnSpc>
                <a:spcPct val="100000"/>
              </a:lnSpc>
              <a:spcBef>
                <a:spcPts val="0"/>
              </a:spcBef>
              <a:spcAft>
                <a:spcPts val="0"/>
              </a:spcAft>
              <a:buClr>
                <a:schemeClr val="lt1"/>
              </a:buClr>
              <a:buSzPts val="2800"/>
              <a:buNone/>
              <a:defRPr sz="2800">
                <a:solidFill>
                  <a:schemeClr val="lt1"/>
                </a:solidFill>
              </a:defRPr>
            </a:lvl2pPr>
            <a:lvl3pPr lvl="2" algn="ctr" rtl="0">
              <a:lnSpc>
                <a:spcPct val="100000"/>
              </a:lnSpc>
              <a:spcBef>
                <a:spcPts val="0"/>
              </a:spcBef>
              <a:spcAft>
                <a:spcPts val="0"/>
              </a:spcAft>
              <a:buClr>
                <a:schemeClr val="lt1"/>
              </a:buClr>
              <a:buSzPts val="2800"/>
              <a:buNone/>
              <a:defRPr sz="2800">
                <a:solidFill>
                  <a:schemeClr val="lt1"/>
                </a:solidFill>
              </a:defRPr>
            </a:lvl3pPr>
            <a:lvl4pPr lvl="3" algn="ctr" rtl="0">
              <a:lnSpc>
                <a:spcPct val="100000"/>
              </a:lnSpc>
              <a:spcBef>
                <a:spcPts val="0"/>
              </a:spcBef>
              <a:spcAft>
                <a:spcPts val="0"/>
              </a:spcAft>
              <a:buClr>
                <a:schemeClr val="lt1"/>
              </a:buClr>
              <a:buSzPts val="2800"/>
              <a:buNone/>
              <a:defRPr sz="2800">
                <a:solidFill>
                  <a:schemeClr val="lt1"/>
                </a:solidFill>
              </a:defRPr>
            </a:lvl4pPr>
            <a:lvl5pPr lvl="4" algn="ctr" rtl="0">
              <a:lnSpc>
                <a:spcPct val="100000"/>
              </a:lnSpc>
              <a:spcBef>
                <a:spcPts val="0"/>
              </a:spcBef>
              <a:spcAft>
                <a:spcPts val="0"/>
              </a:spcAft>
              <a:buClr>
                <a:schemeClr val="lt1"/>
              </a:buClr>
              <a:buSzPts val="2800"/>
              <a:buNone/>
              <a:defRPr sz="2800">
                <a:solidFill>
                  <a:schemeClr val="lt1"/>
                </a:solidFill>
              </a:defRPr>
            </a:lvl5pPr>
            <a:lvl6pPr lvl="5" algn="ctr" rtl="0">
              <a:lnSpc>
                <a:spcPct val="100000"/>
              </a:lnSpc>
              <a:spcBef>
                <a:spcPts val="0"/>
              </a:spcBef>
              <a:spcAft>
                <a:spcPts val="0"/>
              </a:spcAft>
              <a:buClr>
                <a:schemeClr val="lt1"/>
              </a:buClr>
              <a:buSzPts val="2800"/>
              <a:buNone/>
              <a:defRPr sz="2800">
                <a:solidFill>
                  <a:schemeClr val="lt1"/>
                </a:solidFill>
              </a:defRPr>
            </a:lvl6pPr>
            <a:lvl7pPr lvl="6" algn="ctr" rtl="0">
              <a:lnSpc>
                <a:spcPct val="100000"/>
              </a:lnSpc>
              <a:spcBef>
                <a:spcPts val="0"/>
              </a:spcBef>
              <a:spcAft>
                <a:spcPts val="0"/>
              </a:spcAft>
              <a:buClr>
                <a:schemeClr val="lt1"/>
              </a:buClr>
              <a:buSzPts val="2800"/>
              <a:buNone/>
              <a:defRPr sz="2800">
                <a:solidFill>
                  <a:schemeClr val="lt1"/>
                </a:solidFill>
              </a:defRPr>
            </a:lvl7pPr>
            <a:lvl8pPr lvl="7" algn="ctr" rtl="0">
              <a:lnSpc>
                <a:spcPct val="100000"/>
              </a:lnSpc>
              <a:spcBef>
                <a:spcPts val="0"/>
              </a:spcBef>
              <a:spcAft>
                <a:spcPts val="0"/>
              </a:spcAft>
              <a:buClr>
                <a:schemeClr val="lt1"/>
              </a:buClr>
              <a:buSzPts val="2800"/>
              <a:buNone/>
              <a:defRPr sz="2800">
                <a:solidFill>
                  <a:schemeClr val="lt1"/>
                </a:solidFill>
              </a:defRPr>
            </a:lvl8pPr>
            <a:lvl9pPr lvl="8" algn="ctr" rtl="0">
              <a:lnSpc>
                <a:spcPct val="100000"/>
              </a:lnSpc>
              <a:spcBef>
                <a:spcPts val="0"/>
              </a:spcBef>
              <a:spcAft>
                <a:spcPts val="0"/>
              </a:spcAft>
              <a:buClr>
                <a:schemeClr val="lt1"/>
              </a:buClr>
              <a:buSzPts val="2800"/>
              <a:buNone/>
              <a:defRPr sz="2800">
                <a:solidFill>
                  <a:schemeClr val="lt1"/>
                </a:solidFill>
              </a:defRPr>
            </a:lvl9pPr>
          </a:lstStyle>
          <a:p>
            <a:endParaRPr/>
          </a:p>
        </p:txBody>
      </p:sp>
      <p:sp>
        <p:nvSpPr>
          <p:cNvPr id="186" name="Google Shape;186;p38"/>
          <p:cNvSpPr txBox="1">
            <a:spLocks noGrp="1"/>
          </p:cNvSpPr>
          <p:nvPr>
            <p:ph type="subTitle" idx="2"/>
          </p:nvPr>
        </p:nvSpPr>
        <p:spPr>
          <a:xfrm>
            <a:off x="4466377" y="2637125"/>
            <a:ext cx="4049100" cy="2931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Clr>
                <a:schemeClr val="dk1"/>
              </a:buClr>
              <a:buSzPts val="2800"/>
              <a:buFont typeface="Kulim Park"/>
              <a:buNone/>
              <a:defRPr b="1">
                <a:solidFill>
                  <a:schemeClr val="dk1"/>
                </a:solidFill>
                <a:latin typeface="Kulim Park"/>
                <a:ea typeface="Kulim Park"/>
                <a:cs typeface="Kulim Park"/>
                <a:sym typeface="Kulim Park"/>
              </a:defRPr>
            </a:lvl1pPr>
            <a:lvl2pPr lvl="1" algn="ctr" rtl="0">
              <a:lnSpc>
                <a:spcPct val="100000"/>
              </a:lnSpc>
              <a:spcBef>
                <a:spcPts val="0"/>
              </a:spcBef>
              <a:spcAft>
                <a:spcPts val="0"/>
              </a:spcAft>
              <a:buClr>
                <a:schemeClr val="dk1"/>
              </a:buClr>
              <a:buSzPts val="2800"/>
              <a:buFont typeface="Kulim Park"/>
              <a:buNone/>
              <a:defRPr sz="2800" b="1">
                <a:solidFill>
                  <a:schemeClr val="dk1"/>
                </a:solidFill>
                <a:latin typeface="Kulim Park"/>
                <a:ea typeface="Kulim Park"/>
                <a:cs typeface="Kulim Park"/>
                <a:sym typeface="Kulim Park"/>
              </a:defRPr>
            </a:lvl2pPr>
            <a:lvl3pPr lvl="2" algn="ctr" rtl="0">
              <a:lnSpc>
                <a:spcPct val="100000"/>
              </a:lnSpc>
              <a:spcBef>
                <a:spcPts val="0"/>
              </a:spcBef>
              <a:spcAft>
                <a:spcPts val="0"/>
              </a:spcAft>
              <a:buClr>
                <a:schemeClr val="dk1"/>
              </a:buClr>
              <a:buSzPts val="2800"/>
              <a:buFont typeface="Kulim Park"/>
              <a:buNone/>
              <a:defRPr sz="2800" b="1">
                <a:solidFill>
                  <a:schemeClr val="dk1"/>
                </a:solidFill>
                <a:latin typeface="Kulim Park"/>
                <a:ea typeface="Kulim Park"/>
                <a:cs typeface="Kulim Park"/>
                <a:sym typeface="Kulim Park"/>
              </a:defRPr>
            </a:lvl3pPr>
            <a:lvl4pPr lvl="3" algn="ctr" rtl="0">
              <a:lnSpc>
                <a:spcPct val="100000"/>
              </a:lnSpc>
              <a:spcBef>
                <a:spcPts val="0"/>
              </a:spcBef>
              <a:spcAft>
                <a:spcPts val="0"/>
              </a:spcAft>
              <a:buClr>
                <a:schemeClr val="dk1"/>
              </a:buClr>
              <a:buSzPts val="2800"/>
              <a:buFont typeface="Kulim Park"/>
              <a:buNone/>
              <a:defRPr sz="2800" b="1">
                <a:solidFill>
                  <a:schemeClr val="dk1"/>
                </a:solidFill>
                <a:latin typeface="Kulim Park"/>
                <a:ea typeface="Kulim Park"/>
                <a:cs typeface="Kulim Park"/>
                <a:sym typeface="Kulim Park"/>
              </a:defRPr>
            </a:lvl4pPr>
            <a:lvl5pPr lvl="4" algn="ctr" rtl="0">
              <a:lnSpc>
                <a:spcPct val="100000"/>
              </a:lnSpc>
              <a:spcBef>
                <a:spcPts val="0"/>
              </a:spcBef>
              <a:spcAft>
                <a:spcPts val="0"/>
              </a:spcAft>
              <a:buClr>
                <a:schemeClr val="dk1"/>
              </a:buClr>
              <a:buSzPts val="2800"/>
              <a:buFont typeface="Kulim Park"/>
              <a:buNone/>
              <a:defRPr sz="2800" b="1">
                <a:solidFill>
                  <a:schemeClr val="dk1"/>
                </a:solidFill>
                <a:latin typeface="Kulim Park"/>
                <a:ea typeface="Kulim Park"/>
                <a:cs typeface="Kulim Park"/>
                <a:sym typeface="Kulim Park"/>
              </a:defRPr>
            </a:lvl5pPr>
            <a:lvl6pPr lvl="5" algn="ctr" rtl="0">
              <a:lnSpc>
                <a:spcPct val="100000"/>
              </a:lnSpc>
              <a:spcBef>
                <a:spcPts val="0"/>
              </a:spcBef>
              <a:spcAft>
                <a:spcPts val="0"/>
              </a:spcAft>
              <a:buClr>
                <a:schemeClr val="dk1"/>
              </a:buClr>
              <a:buSzPts val="2800"/>
              <a:buFont typeface="Kulim Park"/>
              <a:buNone/>
              <a:defRPr sz="2800" b="1">
                <a:solidFill>
                  <a:schemeClr val="dk1"/>
                </a:solidFill>
                <a:latin typeface="Kulim Park"/>
                <a:ea typeface="Kulim Park"/>
                <a:cs typeface="Kulim Park"/>
                <a:sym typeface="Kulim Park"/>
              </a:defRPr>
            </a:lvl6pPr>
            <a:lvl7pPr lvl="6" algn="ctr" rtl="0">
              <a:lnSpc>
                <a:spcPct val="100000"/>
              </a:lnSpc>
              <a:spcBef>
                <a:spcPts val="0"/>
              </a:spcBef>
              <a:spcAft>
                <a:spcPts val="0"/>
              </a:spcAft>
              <a:buClr>
                <a:schemeClr val="dk1"/>
              </a:buClr>
              <a:buSzPts val="2800"/>
              <a:buFont typeface="Kulim Park"/>
              <a:buNone/>
              <a:defRPr sz="2800" b="1">
                <a:solidFill>
                  <a:schemeClr val="dk1"/>
                </a:solidFill>
                <a:latin typeface="Kulim Park"/>
                <a:ea typeface="Kulim Park"/>
                <a:cs typeface="Kulim Park"/>
                <a:sym typeface="Kulim Park"/>
              </a:defRPr>
            </a:lvl7pPr>
            <a:lvl8pPr lvl="7" algn="ctr" rtl="0">
              <a:lnSpc>
                <a:spcPct val="100000"/>
              </a:lnSpc>
              <a:spcBef>
                <a:spcPts val="0"/>
              </a:spcBef>
              <a:spcAft>
                <a:spcPts val="0"/>
              </a:spcAft>
              <a:buClr>
                <a:schemeClr val="dk1"/>
              </a:buClr>
              <a:buSzPts val="2800"/>
              <a:buFont typeface="Kulim Park"/>
              <a:buNone/>
              <a:defRPr sz="2800" b="1">
                <a:solidFill>
                  <a:schemeClr val="dk1"/>
                </a:solidFill>
                <a:latin typeface="Kulim Park"/>
                <a:ea typeface="Kulim Park"/>
                <a:cs typeface="Kulim Park"/>
                <a:sym typeface="Kulim Park"/>
              </a:defRPr>
            </a:lvl8pPr>
            <a:lvl9pPr lvl="8" algn="ctr" rtl="0">
              <a:lnSpc>
                <a:spcPct val="100000"/>
              </a:lnSpc>
              <a:spcBef>
                <a:spcPts val="0"/>
              </a:spcBef>
              <a:spcAft>
                <a:spcPts val="0"/>
              </a:spcAft>
              <a:buClr>
                <a:schemeClr val="dk1"/>
              </a:buClr>
              <a:buSzPts val="2800"/>
              <a:buFont typeface="Kulim Park"/>
              <a:buNone/>
              <a:defRPr sz="2800" b="1">
                <a:solidFill>
                  <a:schemeClr val="dk1"/>
                </a:solidFill>
                <a:latin typeface="Kulim Park"/>
                <a:ea typeface="Kulim Park"/>
                <a:cs typeface="Kulim Park"/>
                <a:sym typeface="Kulim Park"/>
              </a:defRPr>
            </a:lvl9pPr>
          </a:lstStyle>
          <a:p>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Background">
  <p:cSld name="CUSTOM_6">
    <p:bg>
      <p:bgPr>
        <a:solidFill>
          <a:schemeClr val="accent1"/>
        </a:solidFill>
        <a:effectLst/>
      </p:bgPr>
    </p:bg>
    <p:spTree>
      <p:nvGrpSpPr>
        <p:cNvPr id="1" name="Shape 187"/>
        <p:cNvGrpSpPr/>
        <p:nvPr/>
      </p:nvGrpSpPr>
      <p:grpSpPr>
        <a:xfrm>
          <a:off x="0" y="0"/>
          <a:ext cx="0" cy="0"/>
          <a:chOff x="0" y="0"/>
          <a:chExt cx="0" cy="0"/>
        </a:xfrm>
      </p:grpSpPr>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Custom layout">
  <p:cSld name="AUTOLAYOUT_3">
    <p:bg>
      <p:bgPr>
        <a:solidFill>
          <a:srgbClr val="FFFFFF"/>
        </a:solidFill>
        <a:effectLst/>
      </p:bgPr>
    </p:bg>
    <p:spTree>
      <p:nvGrpSpPr>
        <p:cNvPr id="1" name="Shape 188"/>
        <p:cNvGrpSpPr/>
        <p:nvPr/>
      </p:nvGrpSpPr>
      <p:grpSpPr>
        <a:xfrm>
          <a:off x="0" y="0"/>
          <a:ext cx="0" cy="0"/>
          <a:chOff x="0" y="0"/>
          <a:chExt cx="0" cy="0"/>
        </a:xfrm>
      </p:grpSpPr>
      <p:sp>
        <p:nvSpPr>
          <p:cNvPr id="189" name="Google Shape;189;p40"/>
          <p:cNvSpPr/>
          <p:nvPr/>
        </p:nvSpPr>
        <p:spPr>
          <a:xfrm>
            <a:off x="0" y="0"/>
            <a:ext cx="9144000" cy="5143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40"/>
          <p:cNvSpPr txBox="1">
            <a:spLocks noGrp="1"/>
          </p:cNvSpPr>
          <p:nvPr>
            <p:ph type="title"/>
          </p:nvPr>
        </p:nvSpPr>
        <p:spPr>
          <a:xfrm>
            <a:off x="304475" y="307825"/>
            <a:ext cx="4779300" cy="1418100"/>
          </a:xfrm>
          <a:prstGeom prst="rect">
            <a:avLst/>
          </a:prstGeom>
          <a:noFill/>
        </p:spPr>
        <p:txBody>
          <a:bodyPr spcFirstLastPara="1" wrap="square" lIns="91425" tIns="91425" rIns="91425" bIns="91425" anchor="t" anchorCtr="0">
            <a:noAutofit/>
          </a:bodyPr>
          <a:lstStyle>
            <a:lvl1pPr lvl="0" algn="l">
              <a:lnSpc>
                <a:spcPct val="100000"/>
              </a:lnSpc>
              <a:spcBef>
                <a:spcPts val="0"/>
              </a:spcBef>
              <a:spcAft>
                <a:spcPts val="0"/>
              </a:spcAft>
              <a:buClr>
                <a:schemeClr val="dk1"/>
              </a:buClr>
              <a:buSzPts val="3000"/>
              <a:buNone/>
              <a:defRPr sz="3000">
                <a:solidFill>
                  <a:schemeClr val="dk1"/>
                </a:solidFill>
              </a:defRPr>
            </a:lvl1pPr>
            <a:lvl2pPr lvl="1" algn="l">
              <a:lnSpc>
                <a:spcPct val="100000"/>
              </a:lnSpc>
              <a:spcBef>
                <a:spcPts val="0"/>
              </a:spcBef>
              <a:spcAft>
                <a:spcPts val="0"/>
              </a:spcAft>
              <a:buClr>
                <a:schemeClr val="dk1"/>
              </a:buClr>
              <a:buSzPts val="3000"/>
              <a:buNone/>
              <a:defRPr sz="3000">
                <a:solidFill>
                  <a:schemeClr val="dk1"/>
                </a:solidFill>
              </a:defRPr>
            </a:lvl2pPr>
            <a:lvl3pPr lvl="2" algn="l">
              <a:lnSpc>
                <a:spcPct val="100000"/>
              </a:lnSpc>
              <a:spcBef>
                <a:spcPts val="0"/>
              </a:spcBef>
              <a:spcAft>
                <a:spcPts val="0"/>
              </a:spcAft>
              <a:buClr>
                <a:schemeClr val="dk1"/>
              </a:buClr>
              <a:buSzPts val="3000"/>
              <a:buNone/>
              <a:defRPr sz="3000">
                <a:solidFill>
                  <a:schemeClr val="dk1"/>
                </a:solidFill>
              </a:defRPr>
            </a:lvl3pPr>
            <a:lvl4pPr lvl="3" algn="l">
              <a:lnSpc>
                <a:spcPct val="100000"/>
              </a:lnSpc>
              <a:spcBef>
                <a:spcPts val="0"/>
              </a:spcBef>
              <a:spcAft>
                <a:spcPts val="0"/>
              </a:spcAft>
              <a:buClr>
                <a:schemeClr val="dk1"/>
              </a:buClr>
              <a:buSzPts val="3000"/>
              <a:buNone/>
              <a:defRPr sz="3000">
                <a:solidFill>
                  <a:schemeClr val="dk1"/>
                </a:solidFill>
              </a:defRPr>
            </a:lvl4pPr>
            <a:lvl5pPr lvl="4" algn="l">
              <a:lnSpc>
                <a:spcPct val="100000"/>
              </a:lnSpc>
              <a:spcBef>
                <a:spcPts val="0"/>
              </a:spcBef>
              <a:spcAft>
                <a:spcPts val="0"/>
              </a:spcAft>
              <a:buClr>
                <a:schemeClr val="dk1"/>
              </a:buClr>
              <a:buSzPts val="3000"/>
              <a:buNone/>
              <a:defRPr sz="3000">
                <a:solidFill>
                  <a:schemeClr val="dk1"/>
                </a:solidFill>
              </a:defRPr>
            </a:lvl5pPr>
            <a:lvl6pPr lvl="5" algn="l">
              <a:lnSpc>
                <a:spcPct val="100000"/>
              </a:lnSpc>
              <a:spcBef>
                <a:spcPts val="0"/>
              </a:spcBef>
              <a:spcAft>
                <a:spcPts val="0"/>
              </a:spcAft>
              <a:buClr>
                <a:schemeClr val="dk1"/>
              </a:buClr>
              <a:buSzPts val="3000"/>
              <a:buNone/>
              <a:defRPr sz="3000">
                <a:solidFill>
                  <a:schemeClr val="dk1"/>
                </a:solidFill>
              </a:defRPr>
            </a:lvl6pPr>
            <a:lvl7pPr lvl="6" algn="l">
              <a:lnSpc>
                <a:spcPct val="100000"/>
              </a:lnSpc>
              <a:spcBef>
                <a:spcPts val="0"/>
              </a:spcBef>
              <a:spcAft>
                <a:spcPts val="0"/>
              </a:spcAft>
              <a:buClr>
                <a:schemeClr val="dk1"/>
              </a:buClr>
              <a:buSzPts val="3000"/>
              <a:buNone/>
              <a:defRPr sz="3000">
                <a:solidFill>
                  <a:schemeClr val="dk1"/>
                </a:solidFill>
              </a:defRPr>
            </a:lvl7pPr>
            <a:lvl8pPr lvl="7" algn="l">
              <a:lnSpc>
                <a:spcPct val="100000"/>
              </a:lnSpc>
              <a:spcBef>
                <a:spcPts val="0"/>
              </a:spcBef>
              <a:spcAft>
                <a:spcPts val="0"/>
              </a:spcAft>
              <a:buClr>
                <a:schemeClr val="dk1"/>
              </a:buClr>
              <a:buSzPts val="3000"/>
              <a:buNone/>
              <a:defRPr sz="3000">
                <a:solidFill>
                  <a:schemeClr val="dk1"/>
                </a:solidFill>
              </a:defRPr>
            </a:lvl8pPr>
            <a:lvl9pPr lvl="8" algn="l">
              <a:lnSpc>
                <a:spcPct val="100000"/>
              </a:lnSpc>
              <a:spcBef>
                <a:spcPts val="0"/>
              </a:spcBef>
              <a:spcAft>
                <a:spcPts val="0"/>
              </a:spcAft>
              <a:buClr>
                <a:schemeClr val="dk1"/>
              </a:buClr>
              <a:buSzPts val="3000"/>
              <a:buNone/>
              <a:defRPr sz="3000">
                <a:solidFill>
                  <a:schemeClr val="dk1"/>
                </a:solidFill>
              </a:defRPr>
            </a:lvl9pPr>
          </a:lstStyle>
          <a:p>
            <a:endParaRPr/>
          </a:p>
        </p:txBody>
      </p:sp>
      <p:sp>
        <p:nvSpPr>
          <p:cNvPr id="191" name="Google Shape;191;p40"/>
          <p:cNvSpPr txBox="1">
            <a:spLocks noGrp="1"/>
          </p:cNvSpPr>
          <p:nvPr>
            <p:ph type="body" idx="1"/>
          </p:nvPr>
        </p:nvSpPr>
        <p:spPr>
          <a:xfrm>
            <a:off x="304475" y="1808125"/>
            <a:ext cx="4779300" cy="3013800"/>
          </a:xfrm>
          <a:prstGeom prst="rect">
            <a:avLst/>
          </a:prstGeom>
          <a:noFill/>
        </p:spPr>
        <p:txBody>
          <a:bodyPr spcFirstLastPara="1" wrap="square" lIns="91425" tIns="91425" rIns="91425" bIns="91425" anchor="t" anchorCtr="0">
            <a:noAutofit/>
          </a:bodyPr>
          <a:lstStyle>
            <a:lvl1pPr marL="457200" lvl="0" indent="-317500" algn="l">
              <a:lnSpc>
                <a:spcPct val="115000"/>
              </a:lnSpc>
              <a:spcBef>
                <a:spcPts val="0"/>
              </a:spcBef>
              <a:spcAft>
                <a:spcPts val="0"/>
              </a:spcAft>
              <a:buClr>
                <a:schemeClr val="dk2"/>
              </a:buClr>
              <a:buSzPts val="1400"/>
              <a:buChar char="●"/>
              <a:defRPr sz="1400">
                <a:solidFill>
                  <a:schemeClr val="dk2"/>
                </a:solidFill>
              </a:defRPr>
            </a:lvl1pPr>
            <a:lvl2pPr marL="914400" lvl="1" indent="-304800" algn="l">
              <a:lnSpc>
                <a:spcPct val="115000"/>
              </a:lnSpc>
              <a:spcBef>
                <a:spcPts val="1600"/>
              </a:spcBef>
              <a:spcAft>
                <a:spcPts val="0"/>
              </a:spcAft>
              <a:buClr>
                <a:schemeClr val="dk2"/>
              </a:buClr>
              <a:buSzPts val="1200"/>
              <a:buChar char="○"/>
              <a:defRPr sz="1200">
                <a:solidFill>
                  <a:schemeClr val="dk2"/>
                </a:solidFill>
              </a:defRPr>
            </a:lvl2pPr>
            <a:lvl3pPr marL="1371600" lvl="2" indent="-304800" algn="l">
              <a:lnSpc>
                <a:spcPct val="115000"/>
              </a:lnSpc>
              <a:spcBef>
                <a:spcPts val="1600"/>
              </a:spcBef>
              <a:spcAft>
                <a:spcPts val="0"/>
              </a:spcAft>
              <a:buClr>
                <a:schemeClr val="dk2"/>
              </a:buClr>
              <a:buSzPts val="1200"/>
              <a:buChar char="■"/>
              <a:defRPr sz="1200">
                <a:solidFill>
                  <a:schemeClr val="dk2"/>
                </a:solidFill>
              </a:defRPr>
            </a:lvl3pPr>
            <a:lvl4pPr marL="1828800" lvl="3" indent="-304800" algn="l">
              <a:lnSpc>
                <a:spcPct val="115000"/>
              </a:lnSpc>
              <a:spcBef>
                <a:spcPts val="1600"/>
              </a:spcBef>
              <a:spcAft>
                <a:spcPts val="0"/>
              </a:spcAft>
              <a:buClr>
                <a:schemeClr val="dk2"/>
              </a:buClr>
              <a:buSzPts val="1200"/>
              <a:buChar char="●"/>
              <a:defRPr sz="1200">
                <a:solidFill>
                  <a:schemeClr val="dk2"/>
                </a:solidFill>
              </a:defRPr>
            </a:lvl4pPr>
            <a:lvl5pPr marL="2286000" lvl="4" indent="-304800" algn="l">
              <a:lnSpc>
                <a:spcPct val="115000"/>
              </a:lnSpc>
              <a:spcBef>
                <a:spcPts val="1600"/>
              </a:spcBef>
              <a:spcAft>
                <a:spcPts val="0"/>
              </a:spcAft>
              <a:buClr>
                <a:schemeClr val="dk2"/>
              </a:buClr>
              <a:buSzPts val="1200"/>
              <a:buChar char="○"/>
              <a:defRPr sz="1200">
                <a:solidFill>
                  <a:schemeClr val="dk2"/>
                </a:solidFill>
              </a:defRPr>
            </a:lvl5pPr>
            <a:lvl6pPr marL="2743200" lvl="5" indent="-304800" algn="l">
              <a:lnSpc>
                <a:spcPct val="115000"/>
              </a:lnSpc>
              <a:spcBef>
                <a:spcPts val="1600"/>
              </a:spcBef>
              <a:spcAft>
                <a:spcPts val="0"/>
              </a:spcAft>
              <a:buClr>
                <a:schemeClr val="dk2"/>
              </a:buClr>
              <a:buSzPts val="1200"/>
              <a:buChar char="■"/>
              <a:defRPr sz="1200">
                <a:solidFill>
                  <a:schemeClr val="dk2"/>
                </a:solidFill>
              </a:defRPr>
            </a:lvl6pPr>
            <a:lvl7pPr marL="3200400" lvl="6" indent="-304800" algn="l">
              <a:lnSpc>
                <a:spcPct val="115000"/>
              </a:lnSpc>
              <a:spcBef>
                <a:spcPts val="1600"/>
              </a:spcBef>
              <a:spcAft>
                <a:spcPts val="0"/>
              </a:spcAft>
              <a:buClr>
                <a:schemeClr val="dk2"/>
              </a:buClr>
              <a:buSzPts val="1200"/>
              <a:buChar char="●"/>
              <a:defRPr sz="1200">
                <a:solidFill>
                  <a:schemeClr val="dk2"/>
                </a:solidFill>
              </a:defRPr>
            </a:lvl7pPr>
            <a:lvl8pPr marL="3657600" lvl="7" indent="-304800" algn="l">
              <a:lnSpc>
                <a:spcPct val="115000"/>
              </a:lnSpc>
              <a:spcBef>
                <a:spcPts val="1600"/>
              </a:spcBef>
              <a:spcAft>
                <a:spcPts val="0"/>
              </a:spcAft>
              <a:buClr>
                <a:schemeClr val="dk2"/>
              </a:buClr>
              <a:buSzPts val="1200"/>
              <a:buChar char="○"/>
              <a:defRPr sz="1200">
                <a:solidFill>
                  <a:schemeClr val="dk2"/>
                </a:solidFill>
              </a:defRPr>
            </a:lvl8pPr>
            <a:lvl9pPr marL="4114800" lvl="8" indent="-304800" algn="l">
              <a:lnSpc>
                <a:spcPct val="115000"/>
              </a:lnSpc>
              <a:spcBef>
                <a:spcPts val="1600"/>
              </a:spcBef>
              <a:spcAft>
                <a:spcPts val="1600"/>
              </a:spcAft>
              <a:buClr>
                <a:schemeClr val="dk2"/>
              </a:buClr>
              <a:buSzPts val="1200"/>
              <a:buChar char="■"/>
              <a:defRPr sz="1200">
                <a:solidFill>
                  <a:schemeClr val="dk2"/>
                </a:solidFill>
              </a:defRPr>
            </a:lvl9pPr>
          </a:lstStyle>
          <a:p>
            <a:endParaRPr/>
          </a:p>
        </p:txBody>
      </p:sp>
      <p:sp>
        <p:nvSpPr>
          <p:cNvPr id="192" name="Google Shape;192;p4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lnSpc>
                <a:spcPct val="100000"/>
              </a:lnSpc>
              <a:spcAft>
                <a:spcPts val="0"/>
              </a:spcAft>
              <a:buNone/>
              <a:defRPr sz="1000">
                <a:solidFill>
                  <a:schemeClr val="dk2"/>
                </a:solidFill>
              </a:defRPr>
            </a:lvl1pPr>
            <a:lvl2pPr lvl="1" algn="r">
              <a:lnSpc>
                <a:spcPct val="100000"/>
              </a:lnSpc>
              <a:spcAft>
                <a:spcPts val="0"/>
              </a:spcAft>
              <a:buNone/>
              <a:defRPr sz="1000">
                <a:solidFill>
                  <a:schemeClr val="dk2"/>
                </a:solidFill>
              </a:defRPr>
            </a:lvl2pPr>
            <a:lvl3pPr lvl="2" algn="r">
              <a:lnSpc>
                <a:spcPct val="100000"/>
              </a:lnSpc>
              <a:spcAft>
                <a:spcPts val="0"/>
              </a:spcAft>
              <a:buNone/>
              <a:defRPr sz="1000">
                <a:solidFill>
                  <a:schemeClr val="dk2"/>
                </a:solidFill>
              </a:defRPr>
            </a:lvl3pPr>
            <a:lvl4pPr lvl="3" algn="r">
              <a:lnSpc>
                <a:spcPct val="100000"/>
              </a:lnSpc>
              <a:spcAft>
                <a:spcPts val="0"/>
              </a:spcAft>
              <a:buNone/>
              <a:defRPr sz="1000">
                <a:solidFill>
                  <a:schemeClr val="dk2"/>
                </a:solidFill>
              </a:defRPr>
            </a:lvl4pPr>
            <a:lvl5pPr lvl="4" algn="r">
              <a:lnSpc>
                <a:spcPct val="100000"/>
              </a:lnSpc>
              <a:spcAft>
                <a:spcPts val="0"/>
              </a:spcAft>
              <a:buNone/>
              <a:defRPr sz="1000">
                <a:solidFill>
                  <a:schemeClr val="dk2"/>
                </a:solidFill>
              </a:defRPr>
            </a:lvl5pPr>
            <a:lvl6pPr lvl="5" algn="r">
              <a:lnSpc>
                <a:spcPct val="100000"/>
              </a:lnSpc>
              <a:spcAft>
                <a:spcPts val="0"/>
              </a:spcAft>
              <a:buNone/>
              <a:defRPr sz="1000">
                <a:solidFill>
                  <a:schemeClr val="dk2"/>
                </a:solidFill>
              </a:defRPr>
            </a:lvl6pPr>
            <a:lvl7pPr lvl="6" algn="r">
              <a:lnSpc>
                <a:spcPct val="100000"/>
              </a:lnSpc>
              <a:spcAft>
                <a:spcPts val="0"/>
              </a:spcAft>
              <a:buNone/>
              <a:defRPr sz="1000">
                <a:solidFill>
                  <a:schemeClr val="dk2"/>
                </a:solidFill>
              </a:defRPr>
            </a:lvl7pPr>
            <a:lvl8pPr lvl="7" algn="r">
              <a:lnSpc>
                <a:spcPct val="100000"/>
              </a:lnSpc>
              <a:spcAft>
                <a:spcPts val="0"/>
              </a:spcAft>
              <a:buNone/>
              <a:defRPr sz="1000">
                <a:solidFill>
                  <a:schemeClr val="dk2"/>
                </a:solidFill>
              </a:defRPr>
            </a:lvl8pPr>
            <a:lvl9pPr lvl="8" algn="r">
              <a:lnSpc>
                <a:spcPct val="100000"/>
              </a:lnSpc>
              <a:spcAft>
                <a:spcPts val="0"/>
              </a:spcAft>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Custom layout 4">
  <p:cSld name="AUTOLAYOUT_6">
    <p:bg>
      <p:bgPr>
        <a:solidFill>
          <a:srgbClr val="FFFFFF"/>
        </a:solidFill>
        <a:effectLst/>
      </p:bgPr>
    </p:bg>
    <p:spTree>
      <p:nvGrpSpPr>
        <p:cNvPr id="1" name="Shape 193"/>
        <p:cNvGrpSpPr/>
        <p:nvPr/>
      </p:nvGrpSpPr>
      <p:grpSpPr>
        <a:xfrm>
          <a:off x="0" y="0"/>
          <a:ext cx="0" cy="0"/>
          <a:chOff x="0" y="0"/>
          <a:chExt cx="0" cy="0"/>
        </a:xfrm>
      </p:grpSpPr>
      <p:sp>
        <p:nvSpPr>
          <p:cNvPr id="194" name="Google Shape;194;p41"/>
          <p:cNvSpPr/>
          <p:nvPr/>
        </p:nvSpPr>
        <p:spPr>
          <a:xfrm>
            <a:off x="0" y="0"/>
            <a:ext cx="9144000" cy="5143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41"/>
          <p:cNvSpPr txBox="1">
            <a:spLocks noGrp="1"/>
          </p:cNvSpPr>
          <p:nvPr>
            <p:ph type="title"/>
          </p:nvPr>
        </p:nvSpPr>
        <p:spPr>
          <a:xfrm>
            <a:off x="304475" y="307825"/>
            <a:ext cx="4779300" cy="1418100"/>
          </a:xfrm>
          <a:prstGeom prst="rect">
            <a:avLst/>
          </a:prstGeom>
          <a:noFill/>
        </p:spPr>
        <p:txBody>
          <a:bodyPr spcFirstLastPara="1" wrap="square" lIns="91425" tIns="91425" rIns="91425" bIns="91425" anchor="t" anchorCtr="0">
            <a:noAutofit/>
          </a:bodyPr>
          <a:lstStyle>
            <a:lvl1pPr lvl="0" algn="l">
              <a:lnSpc>
                <a:spcPct val="100000"/>
              </a:lnSpc>
              <a:spcBef>
                <a:spcPts val="0"/>
              </a:spcBef>
              <a:spcAft>
                <a:spcPts val="0"/>
              </a:spcAft>
              <a:buClr>
                <a:schemeClr val="dk1"/>
              </a:buClr>
              <a:buSzPts val="3000"/>
              <a:buNone/>
              <a:defRPr sz="3000">
                <a:solidFill>
                  <a:srgbClr val="424E56"/>
                </a:solidFill>
              </a:defRPr>
            </a:lvl1pPr>
            <a:lvl2pPr lvl="1" algn="l">
              <a:lnSpc>
                <a:spcPct val="100000"/>
              </a:lnSpc>
              <a:spcBef>
                <a:spcPts val="0"/>
              </a:spcBef>
              <a:spcAft>
                <a:spcPts val="0"/>
              </a:spcAft>
              <a:buClr>
                <a:schemeClr val="dk1"/>
              </a:buClr>
              <a:buSzPts val="3000"/>
              <a:buNone/>
              <a:defRPr sz="3000">
                <a:solidFill>
                  <a:srgbClr val="424E56"/>
                </a:solidFill>
              </a:defRPr>
            </a:lvl2pPr>
            <a:lvl3pPr lvl="2" algn="l">
              <a:lnSpc>
                <a:spcPct val="100000"/>
              </a:lnSpc>
              <a:spcBef>
                <a:spcPts val="0"/>
              </a:spcBef>
              <a:spcAft>
                <a:spcPts val="0"/>
              </a:spcAft>
              <a:buClr>
                <a:schemeClr val="dk1"/>
              </a:buClr>
              <a:buSzPts val="3000"/>
              <a:buNone/>
              <a:defRPr sz="3000">
                <a:solidFill>
                  <a:srgbClr val="424E56"/>
                </a:solidFill>
              </a:defRPr>
            </a:lvl3pPr>
            <a:lvl4pPr lvl="3" algn="l">
              <a:lnSpc>
                <a:spcPct val="100000"/>
              </a:lnSpc>
              <a:spcBef>
                <a:spcPts val="0"/>
              </a:spcBef>
              <a:spcAft>
                <a:spcPts val="0"/>
              </a:spcAft>
              <a:buClr>
                <a:schemeClr val="dk1"/>
              </a:buClr>
              <a:buSzPts val="3000"/>
              <a:buNone/>
              <a:defRPr sz="3000">
                <a:solidFill>
                  <a:srgbClr val="424E56"/>
                </a:solidFill>
              </a:defRPr>
            </a:lvl4pPr>
            <a:lvl5pPr lvl="4" algn="l">
              <a:lnSpc>
                <a:spcPct val="100000"/>
              </a:lnSpc>
              <a:spcBef>
                <a:spcPts val="0"/>
              </a:spcBef>
              <a:spcAft>
                <a:spcPts val="0"/>
              </a:spcAft>
              <a:buClr>
                <a:schemeClr val="dk1"/>
              </a:buClr>
              <a:buSzPts val="3000"/>
              <a:buNone/>
              <a:defRPr sz="3000">
                <a:solidFill>
                  <a:srgbClr val="424E56"/>
                </a:solidFill>
              </a:defRPr>
            </a:lvl5pPr>
            <a:lvl6pPr lvl="5" algn="l">
              <a:lnSpc>
                <a:spcPct val="100000"/>
              </a:lnSpc>
              <a:spcBef>
                <a:spcPts val="0"/>
              </a:spcBef>
              <a:spcAft>
                <a:spcPts val="0"/>
              </a:spcAft>
              <a:buClr>
                <a:schemeClr val="dk1"/>
              </a:buClr>
              <a:buSzPts val="3000"/>
              <a:buNone/>
              <a:defRPr sz="3000">
                <a:solidFill>
                  <a:srgbClr val="424E56"/>
                </a:solidFill>
              </a:defRPr>
            </a:lvl6pPr>
            <a:lvl7pPr lvl="6" algn="l">
              <a:lnSpc>
                <a:spcPct val="100000"/>
              </a:lnSpc>
              <a:spcBef>
                <a:spcPts val="0"/>
              </a:spcBef>
              <a:spcAft>
                <a:spcPts val="0"/>
              </a:spcAft>
              <a:buClr>
                <a:schemeClr val="dk1"/>
              </a:buClr>
              <a:buSzPts val="3000"/>
              <a:buNone/>
              <a:defRPr sz="3000">
                <a:solidFill>
                  <a:srgbClr val="424E56"/>
                </a:solidFill>
              </a:defRPr>
            </a:lvl7pPr>
            <a:lvl8pPr lvl="7" algn="l">
              <a:lnSpc>
                <a:spcPct val="100000"/>
              </a:lnSpc>
              <a:spcBef>
                <a:spcPts val="0"/>
              </a:spcBef>
              <a:spcAft>
                <a:spcPts val="0"/>
              </a:spcAft>
              <a:buClr>
                <a:schemeClr val="dk1"/>
              </a:buClr>
              <a:buSzPts val="3000"/>
              <a:buNone/>
              <a:defRPr sz="3000">
                <a:solidFill>
                  <a:srgbClr val="424E56"/>
                </a:solidFill>
              </a:defRPr>
            </a:lvl8pPr>
            <a:lvl9pPr lvl="8" algn="l">
              <a:lnSpc>
                <a:spcPct val="100000"/>
              </a:lnSpc>
              <a:spcBef>
                <a:spcPts val="0"/>
              </a:spcBef>
              <a:spcAft>
                <a:spcPts val="0"/>
              </a:spcAft>
              <a:buClr>
                <a:schemeClr val="dk1"/>
              </a:buClr>
              <a:buSzPts val="3000"/>
              <a:buNone/>
              <a:defRPr sz="3000">
                <a:solidFill>
                  <a:srgbClr val="424E56"/>
                </a:solidFill>
              </a:defRPr>
            </a:lvl9pPr>
          </a:lstStyle>
          <a:p>
            <a:endParaRPr/>
          </a:p>
        </p:txBody>
      </p:sp>
      <p:sp>
        <p:nvSpPr>
          <p:cNvPr id="196" name="Google Shape;196;p41"/>
          <p:cNvSpPr txBox="1">
            <a:spLocks noGrp="1"/>
          </p:cNvSpPr>
          <p:nvPr>
            <p:ph type="body" idx="1"/>
          </p:nvPr>
        </p:nvSpPr>
        <p:spPr>
          <a:xfrm>
            <a:off x="304475" y="1808125"/>
            <a:ext cx="4779300" cy="3013800"/>
          </a:xfrm>
          <a:prstGeom prst="rect">
            <a:avLst/>
          </a:prstGeom>
          <a:noFill/>
        </p:spPr>
        <p:txBody>
          <a:bodyPr spcFirstLastPara="1" wrap="square" lIns="91425" tIns="91425" rIns="91425" bIns="91425" anchor="t" anchorCtr="0">
            <a:noAutofit/>
          </a:bodyPr>
          <a:lstStyle>
            <a:lvl1pPr marL="457200" lvl="0" indent="-317500" algn="l">
              <a:lnSpc>
                <a:spcPct val="115000"/>
              </a:lnSpc>
              <a:spcBef>
                <a:spcPts val="0"/>
              </a:spcBef>
              <a:spcAft>
                <a:spcPts val="0"/>
              </a:spcAft>
              <a:buClr>
                <a:schemeClr val="dk2"/>
              </a:buClr>
              <a:buSzPts val="1400"/>
              <a:buChar char="●"/>
              <a:defRPr sz="1400">
                <a:solidFill>
                  <a:schemeClr val="dk2"/>
                </a:solidFill>
              </a:defRPr>
            </a:lvl1pPr>
            <a:lvl2pPr marL="914400" lvl="1" indent="-304800" algn="l">
              <a:lnSpc>
                <a:spcPct val="115000"/>
              </a:lnSpc>
              <a:spcBef>
                <a:spcPts val="1600"/>
              </a:spcBef>
              <a:spcAft>
                <a:spcPts val="0"/>
              </a:spcAft>
              <a:buClr>
                <a:schemeClr val="dk2"/>
              </a:buClr>
              <a:buSzPts val="1200"/>
              <a:buChar char="○"/>
              <a:defRPr sz="1200">
                <a:solidFill>
                  <a:schemeClr val="dk2"/>
                </a:solidFill>
              </a:defRPr>
            </a:lvl2pPr>
            <a:lvl3pPr marL="1371600" lvl="2" indent="-304800" algn="l">
              <a:lnSpc>
                <a:spcPct val="115000"/>
              </a:lnSpc>
              <a:spcBef>
                <a:spcPts val="1600"/>
              </a:spcBef>
              <a:spcAft>
                <a:spcPts val="0"/>
              </a:spcAft>
              <a:buClr>
                <a:schemeClr val="dk2"/>
              </a:buClr>
              <a:buSzPts val="1200"/>
              <a:buChar char="■"/>
              <a:defRPr sz="1200">
                <a:solidFill>
                  <a:schemeClr val="dk2"/>
                </a:solidFill>
              </a:defRPr>
            </a:lvl3pPr>
            <a:lvl4pPr marL="1828800" lvl="3" indent="-304800" algn="l">
              <a:lnSpc>
                <a:spcPct val="115000"/>
              </a:lnSpc>
              <a:spcBef>
                <a:spcPts val="1600"/>
              </a:spcBef>
              <a:spcAft>
                <a:spcPts val="0"/>
              </a:spcAft>
              <a:buClr>
                <a:schemeClr val="dk2"/>
              </a:buClr>
              <a:buSzPts val="1200"/>
              <a:buChar char="●"/>
              <a:defRPr sz="1200">
                <a:solidFill>
                  <a:schemeClr val="dk2"/>
                </a:solidFill>
              </a:defRPr>
            </a:lvl4pPr>
            <a:lvl5pPr marL="2286000" lvl="4" indent="-304800" algn="l">
              <a:lnSpc>
                <a:spcPct val="115000"/>
              </a:lnSpc>
              <a:spcBef>
                <a:spcPts val="1600"/>
              </a:spcBef>
              <a:spcAft>
                <a:spcPts val="0"/>
              </a:spcAft>
              <a:buClr>
                <a:schemeClr val="dk2"/>
              </a:buClr>
              <a:buSzPts val="1200"/>
              <a:buChar char="○"/>
              <a:defRPr sz="1200">
                <a:solidFill>
                  <a:schemeClr val="dk2"/>
                </a:solidFill>
              </a:defRPr>
            </a:lvl5pPr>
            <a:lvl6pPr marL="2743200" lvl="5" indent="-304800" algn="l">
              <a:lnSpc>
                <a:spcPct val="115000"/>
              </a:lnSpc>
              <a:spcBef>
                <a:spcPts val="1600"/>
              </a:spcBef>
              <a:spcAft>
                <a:spcPts val="0"/>
              </a:spcAft>
              <a:buClr>
                <a:schemeClr val="dk2"/>
              </a:buClr>
              <a:buSzPts val="1200"/>
              <a:buChar char="■"/>
              <a:defRPr sz="1200">
                <a:solidFill>
                  <a:schemeClr val="dk2"/>
                </a:solidFill>
              </a:defRPr>
            </a:lvl6pPr>
            <a:lvl7pPr marL="3200400" lvl="6" indent="-304800" algn="l">
              <a:lnSpc>
                <a:spcPct val="115000"/>
              </a:lnSpc>
              <a:spcBef>
                <a:spcPts val="1600"/>
              </a:spcBef>
              <a:spcAft>
                <a:spcPts val="0"/>
              </a:spcAft>
              <a:buClr>
                <a:schemeClr val="dk2"/>
              </a:buClr>
              <a:buSzPts val="1200"/>
              <a:buChar char="●"/>
              <a:defRPr sz="1200">
                <a:solidFill>
                  <a:schemeClr val="dk2"/>
                </a:solidFill>
              </a:defRPr>
            </a:lvl7pPr>
            <a:lvl8pPr marL="3657600" lvl="7" indent="-304800" algn="l">
              <a:lnSpc>
                <a:spcPct val="115000"/>
              </a:lnSpc>
              <a:spcBef>
                <a:spcPts val="1600"/>
              </a:spcBef>
              <a:spcAft>
                <a:spcPts val="0"/>
              </a:spcAft>
              <a:buClr>
                <a:schemeClr val="dk2"/>
              </a:buClr>
              <a:buSzPts val="1200"/>
              <a:buChar char="○"/>
              <a:defRPr sz="1200">
                <a:solidFill>
                  <a:schemeClr val="dk2"/>
                </a:solidFill>
              </a:defRPr>
            </a:lvl8pPr>
            <a:lvl9pPr marL="4114800" lvl="8" indent="-304800" algn="l">
              <a:lnSpc>
                <a:spcPct val="115000"/>
              </a:lnSpc>
              <a:spcBef>
                <a:spcPts val="1600"/>
              </a:spcBef>
              <a:spcAft>
                <a:spcPts val="1600"/>
              </a:spcAft>
              <a:buClr>
                <a:schemeClr val="dk2"/>
              </a:buClr>
              <a:buSzPts val="1200"/>
              <a:buChar char="■"/>
              <a:defRPr sz="1200">
                <a:solidFill>
                  <a:schemeClr val="dk2"/>
                </a:solidFill>
              </a:defRPr>
            </a:lvl9pPr>
          </a:lstStyle>
          <a:p>
            <a:endParaRPr/>
          </a:p>
        </p:txBody>
      </p:sp>
      <p:sp>
        <p:nvSpPr>
          <p:cNvPr id="197" name="Google Shape;197;p4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lnSpc>
                <a:spcPct val="100000"/>
              </a:lnSpc>
              <a:spcAft>
                <a:spcPts val="0"/>
              </a:spcAft>
              <a:buNone/>
              <a:defRPr sz="1000">
                <a:solidFill>
                  <a:schemeClr val="dk2"/>
                </a:solidFill>
              </a:defRPr>
            </a:lvl1pPr>
            <a:lvl2pPr lvl="1" algn="r">
              <a:lnSpc>
                <a:spcPct val="100000"/>
              </a:lnSpc>
              <a:spcAft>
                <a:spcPts val="0"/>
              </a:spcAft>
              <a:buNone/>
              <a:defRPr sz="1000">
                <a:solidFill>
                  <a:schemeClr val="dk2"/>
                </a:solidFill>
              </a:defRPr>
            </a:lvl2pPr>
            <a:lvl3pPr lvl="2" algn="r">
              <a:lnSpc>
                <a:spcPct val="100000"/>
              </a:lnSpc>
              <a:spcAft>
                <a:spcPts val="0"/>
              </a:spcAft>
              <a:buNone/>
              <a:defRPr sz="1000">
                <a:solidFill>
                  <a:schemeClr val="dk2"/>
                </a:solidFill>
              </a:defRPr>
            </a:lvl3pPr>
            <a:lvl4pPr lvl="3" algn="r">
              <a:lnSpc>
                <a:spcPct val="100000"/>
              </a:lnSpc>
              <a:spcAft>
                <a:spcPts val="0"/>
              </a:spcAft>
              <a:buNone/>
              <a:defRPr sz="1000">
                <a:solidFill>
                  <a:schemeClr val="dk2"/>
                </a:solidFill>
              </a:defRPr>
            </a:lvl4pPr>
            <a:lvl5pPr lvl="4" algn="r">
              <a:lnSpc>
                <a:spcPct val="100000"/>
              </a:lnSpc>
              <a:spcAft>
                <a:spcPts val="0"/>
              </a:spcAft>
              <a:buNone/>
              <a:defRPr sz="1000">
                <a:solidFill>
                  <a:schemeClr val="dk2"/>
                </a:solidFill>
              </a:defRPr>
            </a:lvl5pPr>
            <a:lvl6pPr lvl="5" algn="r">
              <a:lnSpc>
                <a:spcPct val="100000"/>
              </a:lnSpc>
              <a:spcAft>
                <a:spcPts val="0"/>
              </a:spcAft>
              <a:buNone/>
              <a:defRPr sz="1000">
                <a:solidFill>
                  <a:schemeClr val="dk2"/>
                </a:solidFill>
              </a:defRPr>
            </a:lvl6pPr>
            <a:lvl7pPr lvl="6" algn="r">
              <a:lnSpc>
                <a:spcPct val="100000"/>
              </a:lnSpc>
              <a:spcAft>
                <a:spcPts val="0"/>
              </a:spcAft>
              <a:buNone/>
              <a:defRPr sz="1000">
                <a:solidFill>
                  <a:schemeClr val="dk2"/>
                </a:solidFill>
              </a:defRPr>
            </a:lvl7pPr>
            <a:lvl8pPr lvl="7" algn="r">
              <a:lnSpc>
                <a:spcPct val="100000"/>
              </a:lnSpc>
              <a:spcAft>
                <a:spcPts val="0"/>
              </a:spcAft>
              <a:buNone/>
              <a:defRPr sz="1000">
                <a:solidFill>
                  <a:schemeClr val="dk2"/>
                </a:solidFill>
              </a:defRPr>
            </a:lvl8pPr>
            <a:lvl9pPr lvl="8" algn="r">
              <a:lnSpc>
                <a:spcPct val="100000"/>
              </a:lnSpc>
              <a:spcAft>
                <a:spcPts val="0"/>
              </a:spcAft>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Custom layout 1">
  <p:cSld name="AUTOLAYOUT_7">
    <p:bg>
      <p:bgPr>
        <a:solidFill>
          <a:srgbClr val="FFFFFF"/>
        </a:solidFill>
        <a:effectLst/>
      </p:bgPr>
    </p:bg>
    <p:spTree>
      <p:nvGrpSpPr>
        <p:cNvPr id="1" name="Shape 198"/>
        <p:cNvGrpSpPr/>
        <p:nvPr/>
      </p:nvGrpSpPr>
      <p:grpSpPr>
        <a:xfrm>
          <a:off x="0" y="0"/>
          <a:ext cx="0" cy="0"/>
          <a:chOff x="0" y="0"/>
          <a:chExt cx="0" cy="0"/>
        </a:xfrm>
      </p:grpSpPr>
      <p:sp>
        <p:nvSpPr>
          <p:cNvPr id="199" name="Google Shape;199;p42"/>
          <p:cNvSpPr/>
          <p:nvPr/>
        </p:nvSpPr>
        <p:spPr>
          <a:xfrm>
            <a:off x="0" y="0"/>
            <a:ext cx="9144000" cy="5143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42"/>
          <p:cNvSpPr txBox="1">
            <a:spLocks noGrp="1"/>
          </p:cNvSpPr>
          <p:nvPr>
            <p:ph type="title"/>
          </p:nvPr>
        </p:nvSpPr>
        <p:spPr>
          <a:xfrm>
            <a:off x="304475" y="307825"/>
            <a:ext cx="4779300" cy="1418100"/>
          </a:xfrm>
          <a:prstGeom prst="rect">
            <a:avLst/>
          </a:prstGeom>
          <a:noFill/>
        </p:spPr>
        <p:txBody>
          <a:bodyPr spcFirstLastPara="1" wrap="square" lIns="91425" tIns="91425" rIns="91425" bIns="91425" anchor="t" anchorCtr="0">
            <a:noAutofit/>
          </a:bodyPr>
          <a:lstStyle>
            <a:lvl1pPr lvl="0" algn="l">
              <a:lnSpc>
                <a:spcPct val="100000"/>
              </a:lnSpc>
              <a:spcBef>
                <a:spcPts val="0"/>
              </a:spcBef>
              <a:spcAft>
                <a:spcPts val="0"/>
              </a:spcAft>
              <a:buClr>
                <a:schemeClr val="dk1"/>
              </a:buClr>
              <a:buSzPts val="3000"/>
              <a:buNone/>
              <a:defRPr sz="3000">
                <a:solidFill>
                  <a:schemeClr val="dk1"/>
                </a:solidFill>
              </a:defRPr>
            </a:lvl1pPr>
            <a:lvl2pPr lvl="1" algn="l">
              <a:lnSpc>
                <a:spcPct val="100000"/>
              </a:lnSpc>
              <a:spcBef>
                <a:spcPts val="0"/>
              </a:spcBef>
              <a:spcAft>
                <a:spcPts val="0"/>
              </a:spcAft>
              <a:buClr>
                <a:schemeClr val="dk1"/>
              </a:buClr>
              <a:buSzPts val="3000"/>
              <a:buNone/>
              <a:defRPr sz="3000">
                <a:solidFill>
                  <a:schemeClr val="dk1"/>
                </a:solidFill>
              </a:defRPr>
            </a:lvl2pPr>
            <a:lvl3pPr lvl="2" algn="l">
              <a:lnSpc>
                <a:spcPct val="100000"/>
              </a:lnSpc>
              <a:spcBef>
                <a:spcPts val="0"/>
              </a:spcBef>
              <a:spcAft>
                <a:spcPts val="0"/>
              </a:spcAft>
              <a:buClr>
                <a:schemeClr val="dk1"/>
              </a:buClr>
              <a:buSzPts val="3000"/>
              <a:buNone/>
              <a:defRPr sz="3000">
                <a:solidFill>
                  <a:schemeClr val="dk1"/>
                </a:solidFill>
              </a:defRPr>
            </a:lvl3pPr>
            <a:lvl4pPr lvl="3" algn="l">
              <a:lnSpc>
                <a:spcPct val="100000"/>
              </a:lnSpc>
              <a:spcBef>
                <a:spcPts val="0"/>
              </a:spcBef>
              <a:spcAft>
                <a:spcPts val="0"/>
              </a:spcAft>
              <a:buClr>
                <a:schemeClr val="dk1"/>
              </a:buClr>
              <a:buSzPts val="3000"/>
              <a:buNone/>
              <a:defRPr sz="3000">
                <a:solidFill>
                  <a:schemeClr val="dk1"/>
                </a:solidFill>
              </a:defRPr>
            </a:lvl4pPr>
            <a:lvl5pPr lvl="4" algn="l">
              <a:lnSpc>
                <a:spcPct val="100000"/>
              </a:lnSpc>
              <a:spcBef>
                <a:spcPts val="0"/>
              </a:spcBef>
              <a:spcAft>
                <a:spcPts val="0"/>
              </a:spcAft>
              <a:buClr>
                <a:schemeClr val="dk1"/>
              </a:buClr>
              <a:buSzPts val="3000"/>
              <a:buNone/>
              <a:defRPr sz="3000">
                <a:solidFill>
                  <a:schemeClr val="dk1"/>
                </a:solidFill>
              </a:defRPr>
            </a:lvl5pPr>
            <a:lvl6pPr lvl="5" algn="l">
              <a:lnSpc>
                <a:spcPct val="100000"/>
              </a:lnSpc>
              <a:spcBef>
                <a:spcPts val="0"/>
              </a:spcBef>
              <a:spcAft>
                <a:spcPts val="0"/>
              </a:spcAft>
              <a:buClr>
                <a:schemeClr val="dk1"/>
              </a:buClr>
              <a:buSzPts val="3000"/>
              <a:buNone/>
              <a:defRPr sz="3000">
                <a:solidFill>
                  <a:schemeClr val="dk1"/>
                </a:solidFill>
              </a:defRPr>
            </a:lvl6pPr>
            <a:lvl7pPr lvl="6" algn="l">
              <a:lnSpc>
                <a:spcPct val="100000"/>
              </a:lnSpc>
              <a:spcBef>
                <a:spcPts val="0"/>
              </a:spcBef>
              <a:spcAft>
                <a:spcPts val="0"/>
              </a:spcAft>
              <a:buClr>
                <a:schemeClr val="dk1"/>
              </a:buClr>
              <a:buSzPts val="3000"/>
              <a:buNone/>
              <a:defRPr sz="3000">
                <a:solidFill>
                  <a:schemeClr val="dk1"/>
                </a:solidFill>
              </a:defRPr>
            </a:lvl7pPr>
            <a:lvl8pPr lvl="7" algn="l">
              <a:lnSpc>
                <a:spcPct val="100000"/>
              </a:lnSpc>
              <a:spcBef>
                <a:spcPts val="0"/>
              </a:spcBef>
              <a:spcAft>
                <a:spcPts val="0"/>
              </a:spcAft>
              <a:buClr>
                <a:schemeClr val="dk1"/>
              </a:buClr>
              <a:buSzPts val="3000"/>
              <a:buNone/>
              <a:defRPr sz="3000">
                <a:solidFill>
                  <a:schemeClr val="dk1"/>
                </a:solidFill>
              </a:defRPr>
            </a:lvl8pPr>
            <a:lvl9pPr lvl="8" algn="l">
              <a:lnSpc>
                <a:spcPct val="100000"/>
              </a:lnSpc>
              <a:spcBef>
                <a:spcPts val="0"/>
              </a:spcBef>
              <a:spcAft>
                <a:spcPts val="0"/>
              </a:spcAft>
              <a:buClr>
                <a:schemeClr val="dk1"/>
              </a:buClr>
              <a:buSzPts val="3000"/>
              <a:buNone/>
              <a:defRPr sz="3000">
                <a:solidFill>
                  <a:schemeClr val="dk1"/>
                </a:solidFill>
              </a:defRPr>
            </a:lvl9pPr>
          </a:lstStyle>
          <a:p>
            <a:endParaRPr/>
          </a:p>
        </p:txBody>
      </p:sp>
      <p:sp>
        <p:nvSpPr>
          <p:cNvPr id="201" name="Google Shape;201;p42"/>
          <p:cNvSpPr txBox="1">
            <a:spLocks noGrp="1"/>
          </p:cNvSpPr>
          <p:nvPr>
            <p:ph type="body" idx="1"/>
          </p:nvPr>
        </p:nvSpPr>
        <p:spPr>
          <a:xfrm>
            <a:off x="304475" y="1808125"/>
            <a:ext cx="4779300" cy="3013800"/>
          </a:xfrm>
          <a:prstGeom prst="rect">
            <a:avLst/>
          </a:prstGeom>
          <a:noFill/>
        </p:spPr>
        <p:txBody>
          <a:bodyPr spcFirstLastPara="1" wrap="square" lIns="91425" tIns="91425" rIns="91425" bIns="91425" anchor="t" anchorCtr="0">
            <a:noAutofit/>
          </a:bodyPr>
          <a:lstStyle>
            <a:lvl1pPr marL="457200" lvl="0" indent="-317500" algn="l">
              <a:lnSpc>
                <a:spcPct val="115000"/>
              </a:lnSpc>
              <a:spcBef>
                <a:spcPts val="0"/>
              </a:spcBef>
              <a:spcAft>
                <a:spcPts val="0"/>
              </a:spcAft>
              <a:buClr>
                <a:schemeClr val="dk2"/>
              </a:buClr>
              <a:buSzPts val="1400"/>
              <a:buChar char="●"/>
              <a:defRPr sz="1400">
                <a:solidFill>
                  <a:schemeClr val="dk2"/>
                </a:solidFill>
              </a:defRPr>
            </a:lvl1pPr>
            <a:lvl2pPr marL="914400" lvl="1" indent="-304800" algn="l">
              <a:lnSpc>
                <a:spcPct val="115000"/>
              </a:lnSpc>
              <a:spcBef>
                <a:spcPts val="1600"/>
              </a:spcBef>
              <a:spcAft>
                <a:spcPts val="0"/>
              </a:spcAft>
              <a:buClr>
                <a:schemeClr val="dk2"/>
              </a:buClr>
              <a:buSzPts val="1200"/>
              <a:buChar char="○"/>
              <a:defRPr sz="1200">
                <a:solidFill>
                  <a:schemeClr val="dk2"/>
                </a:solidFill>
              </a:defRPr>
            </a:lvl2pPr>
            <a:lvl3pPr marL="1371600" lvl="2" indent="-304800" algn="l">
              <a:lnSpc>
                <a:spcPct val="115000"/>
              </a:lnSpc>
              <a:spcBef>
                <a:spcPts val="1600"/>
              </a:spcBef>
              <a:spcAft>
                <a:spcPts val="0"/>
              </a:spcAft>
              <a:buClr>
                <a:schemeClr val="dk2"/>
              </a:buClr>
              <a:buSzPts val="1200"/>
              <a:buChar char="■"/>
              <a:defRPr sz="1200">
                <a:solidFill>
                  <a:schemeClr val="dk2"/>
                </a:solidFill>
              </a:defRPr>
            </a:lvl3pPr>
            <a:lvl4pPr marL="1828800" lvl="3" indent="-304800" algn="l">
              <a:lnSpc>
                <a:spcPct val="115000"/>
              </a:lnSpc>
              <a:spcBef>
                <a:spcPts val="1600"/>
              </a:spcBef>
              <a:spcAft>
                <a:spcPts val="0"/>
              </a:spcAft>
              <a:buClr>
                <a:schemeClr val="dk2"/>
              </a:buClr>
              <a:buSzPts val="1200"/>
              <a:buChar char="●"/>
              <a:defRPr sz="1200">
                <a:solidFill>
                  <a:schemeClr val="dk2"/>
                </a:solidFill>
              </a:defRPr>
            </a:lvl4pPr>
            <a:lvl5pPr marL="2286000" lvl="4" indent="-304800" algn="l">
              <a:lnSpc>
                <a:spcPct val="115000"/>
              </a:lnSpc>
              <a:spcBef>
                <a:spcPts val="1600"/>
              </a:spcBef>
              <a:spcAft>
                <a:spcPts val="0"/>
              </a:spcAft>
              <a:buClr>
                <a:schemeClr val="dk2"/>
              </a:buClr>
              <a:buSzPts val="1200"/>
              <a:buChar char="○"/>
              <a:defRPr sz="1200">
                <a:solidFill>
                  <a:schemeClr val="dk2"/>
                </a:solidFill>
              </a:defRPr>
            </a:lvl5pPr>
            <a:lvl6pPr marL="2743200" lvl="5" indent="-304800" algn="l">
              <a:lnSpc>
                <a:spcPct val="115000"/>
              </a:lnSpc>
              <a:spcBef>
                <a:spcPts val="1600"/>
              </a:spcBef>
              <a:spcAft>
                <a:spcPts val="0"/>
              </a:spcAft>
              <a:buClr>
                <a:schemeClr val="dk2"/>
              </a:buClr>
              <a:buSzPts val="1200"/>
              <a:buChar char="■"/>
              <a:defRPr sz="1200">
                <a:solidFill>
                  <a:schemeClr val="dk2"/>
                </a:solidFill>
              </a:defRPr>
            </a:lvl6pPr>
            <a:lvl7pPr marL="3200400" lvl="6" indent="-304800" algn="l">
              <a:lnSpc>
                <a:spcPct val="115000"/>
              </a:lnSpc>
              <a:spcBef>
                <a:spcPts val="1600"/>
              </a:spcBef>
              <a:spcAft>
                <a:spcPts val="0"/>
              </a:spcAft>
              <a:buClr>
                <a:schemeClr val="dk2"/>
              </a:buClr>
              <a:buSzPts val="1200"/>
              <a:buChar char="●"/>
              <a:defRPr sz="1200">
                <a:solidFill>
                  <a:schemeClr val="dk2"/>
                </a:solidFill>
              </a:defRPr>
            </a:lvl7pPr>
            <a:lvl8pPr marL="3657600" lvl="7" indent="-304800" algn="l">
              <a:lnSpc>
                <a:spcPct val="115000"/>
              </a:lnSpc>
              <a:spcBef>
                <a:spcPts val="1600"/>
              </a:spcBef>
              <a:spcAft>
                <a:spcPts val="0"/>
              </a:spcAft>
              <a:buClr>
                <a:schemeClr val="dk2"/>
              </a:buClr>
              <a:buSzPts val="1200"/>
              <a:buChar char="○"/>
              <a:defRPr sz="1200">
                <a:solidFill>
                  <a:schemeClr val="dk2"/>
                </a:solidFill>
              </a:defRPr>
            </a:lvl8pPr>
            <a:lvl9pPr marL="4114800" lvl="8" indent="-304800" algn="l">
              <a:lnSpc>
                <a:spcPct val="115000"/>
              </a:lnSpc>
              <a:spcBef>
                <a:spcPts val="1600"/>
              </a:spcBef>
              <a:spcAft>
                <a:spcPts val="1600"/>
              </a:spcAft>
              <a:buClr>
                <a:schemeClr val="dk2"/>
              </a:buClr>
              <a:buSzPts val="1200"/>
              <a:buChar char="■"/>
              <a:defRPr sz="1200">
                <a:solidFill>
                  <a:schemeClr val="dk2"/>
                </a:solidFill>
              </a:defRPr>
            </a:lvl9pPr>
          </a:lstStyle>
          <a:p>
            <a:endParaRPr/>
          </a:p>
        </p:txBody>
      </p:sp>
      <p:sp>
        <p:nvSpPr>
          <p:cNvPr id="202" name="Google Shape;202;p4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lnSpc>
                <a:spcPct val="100000"/>
              </a:lnSpc>
              <a:spcAft>
                <a:spcPts val="0"/>
              </a:spcAft>
              <a:buNone/>
              <a:defRPr sz="1000">
                <a:solidFill>
                  <a:schemeClr val="dk2"/>
                </a:solidFill>
              </a:defRPr>
            </a:lvl1pPr>
            <a:lvl2pPr lvl="1" algn="r">
              <a:lnSpc>
                <a:spcPct val="100000"/>
              </a:lnSpc>
              <a:spcAft>
                <a:spcPts val="0"/>
              </a:spcAft>
              <a:buNone/>
              <a:defRPr sz="1000">
                <a:solidFill>
                  <a:schemeClr val="dk2"/>
                </a:solidFill>
              </a:defRPr>
            </a:lvl2pPr>
            <a:lvl3pPr lvl="2" algn="r">
              <a:lnSpc>
                <a:spcPct val="100000"/>
              </a:lnSpc>
              <a:spcAft>
                <a:spcPts val="0"/>
              </a:spcAft>
              <a:buNone/>
              <a:defRPr sz="1000">
                <a:solidFill>
                  <a:schemeClr val="dk2"/>
                </a:solidFill>
              </a:defRPr>
            </a:lvl3pPr>
            <a:lvl4pPr lvl="3" algn="r">
              <a:lnSpc>
                <a:spcPct val="100000"/>
              </a:lnSpc>
              <a:spcAft>
                <a:spcPts val="0"/>
              </a:spcAft>
              <a:buNone/>
              <a:defRPr sz="1000">
                <a:solidFill>
                  <a:schemeClr val="dk2"/>
                </a:solidFill>
              </a:defRPr>
            </a:lvl4pPr>
            <a:lvl5pPr lvl="4" algn="r">
              <a:lnSpc>
                <a:spcPct val="100000"/>
              </a:lnSpc>
              <a:spcAft>
                <a:spcPts val="0"/>
              </a:spcAft>
              <a:buNone/>
              <a:defRPr sz="1000">
                <a:solidFill>
                  <a:schemeClr val="dk2"/>
                </a:solidFill>
              </a:defRPr>
            </a:lvl5pPr>
            <a:lvl6pPr lvl="5" algn="r">
              <a:lnSpc>
                <a:spcPct val="100000"/>
              </a:lnSpc>
              <a:spcAft>
                <a:spcPts val="0"/>
              </a:spcAft>
              <a:buNone/>
              <a:defRPr sz="1000">
                <a:solidFill>
                  <a:schemeClr val="dk2"/>
                </a:solidFill>
              </a:defRPr>
            </a:lvl6pPr>
            <a:lvl7pPr lvl="6" algn="r">
              <a:lnSpc>
                <a:spcPct val="100000"/>
              </a:lnSpc>
              <a:spcAft>
                <a:spcPts val="0"/>
              </a:spcAft>
              <a:buNone/>
              <a:defRPr sz="1000">
                <a:solidFill>
                  <a:schemeClr val="dk2"/>
                </a:solidFill>
              </a:defRPr>
            </a:lvl7pPr>
            <a:lvl8pPr lvl="7" algn="r">
              <a:lnSpc>
                <a:spcPct val="100000"/>
              </a:lnSpc>
              <a:spcAft>
                <a:spcPts val="0"/>
              </a:spcAft>
              <a:buNone/>
              <a:defRPr sz="1000">
                <a:solidFill>
                  <a:schemeClr val="dk2"/>
                </a:solidFill>
              </a:defRPr>
            </a:lvl8pPr>
            <a:lvl9pPr lvl="8" algn="r">
              <a:lnSpc>
                <a:spcPct val="100000"/>
              </a:lnSpc>
              <a:spcAft>
                <a:spcPts val="0"/>
              </a:spcAft>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Custom layout 3">
  <p:cSld name="AUTOLAYOUT_8">
    <p:spTree>
      <p:nvGrpSpPr>
        <p:cNvPr id="1" name="Shape 203"/>
        <p:cNvGrpSpPr/>
        <p:nvPr/>
      </p:nvGrpSpPr>
      <p:grpSpPr>
        <a:xfrm>
          <a:off x="0" y="0"/>
          <a:ext cx="0" cy="0"/>
          <a:chOff x="0" y="0"/>
          <a:chExt cx="0" cy="0"/>
        </a:xfrm>
      </p:grpSpPr>
      <p:sp>
        <p:nvSpPr>
          <p:cNvPr id="204" name="Google Shape;204;p43"/>
          <p:cNvSpPr/>
          <p:nvPr/>
        </p:nvSpPr>
        <p:spPr>
          <a:xfrm>
            <a:off x="0" y="0"/>
            <a:ext cx="9144000" cy="51435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43"/>
          <p:cNvSpPr/>
          <p:nvPr/>
        </p:nvSpPr>
        <p:spPr>
          <a:xfrm>
            <a:off x="3341300" y="314875"/>
            <a:ext cx="5486400" cy="45132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43"/>
          <p:cNvSpPr/>
          <p:nvPr/>
        </p:nvSpPr>
        <p:spPr>
          <a:xfrm>
            <a:off x="0" y="0"/>
            <a:ext cx="3048000" cy="5143500"/>
          </a:xfrm>
          <a:prstGeom prst="rect">
            <a:avLst/>
          </a:pr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43"/>
          <p:cNvSpPr/>
          <p:nvPr/>
        </p:nvSpPr>
        <p:spPr>
          <a:xfrm>
            <a:off x="3341300" y="314875"/>
            <a:ext cx="5486400" cy="113400"/>
          </a:xfrm>
          <a:prstGeom prst="rect">
            <a:avLst/>
          </a:pr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43"/>
          <p:cNvSpPr txBox="1">
            <a:spLocks noGrp="1"/>
          </p:cNvSpPr>
          <p:nvPr>
            <p:ph type="title"/>
          </p:nvPr>
        </p:nvSpPr>
        <p:spPr>
          <a:xfrm>
            <a:off x="348300" y="428200"/>
            <a:ext cx="2351400" cy="4399800"/>
          </a:xfrm>
          <a:prstGeom prst="rect">
            <a:avLst/>
          </a:prstGeom>
          <a:noFill/>
        </p:spPr>
        <p:txBody>
          <a:bodyPr spcFirstLastPara="1" wrap="square" lIns="91425" tIns="91425" rIns="91425" bIns="91425" anchor="t" anchorCtr="0">
            <a:noAutofit/>
          </a:bodyPr>
          <a:lstStyle>
            <a:lvl1pPr lvl="0" algn="l">
              <a:lnSpc>
                <a:spcPct val="100000"/>
              </a:lnSpc>
              <a:spcBef>
                <a:spcPts val="0"/>
              </a:spcBef>
              <a:spcAft>
                <a:spcPts val="0"/>
              </a:spcAft>
              <a:buClr>
                <a:srgbClr val="FFFFFF"/>
              </a:buClr>
              <a:buSzPts val="2800"/>
              <a:buNone/>
              <a:defRPr sz="2800" b="1">
                <a:solidFill>
                  <a:srgbClr val="FFFFFF"/>
                </a:solidFill>
              </a:defRPr>
            </a:lvl1pPr>
            <a:lvl2pPr lvl="1" algn="l">
              <a:lnSpc>
                <a:spcPct val="100000"/>
              </a:lnSpc>
              <a:spcBef>
                <a:spcPts val="0"/>
              </a:spcBef>
              <a:spcAft>
                <a:spcPts val="0"/>
              </a:spcAft>
              <a:buClr>
                <a:srgbClr val="FFFFFF"/>
              </a:buClr>
              <a:buSzPts val="2800"/>
              <a:buNone/>
              <a:defRPr sz="2800" b="1">
                <a:solidFill>
                  <a:srgbClr val="FFFFFF"/>
                </a:solidFill>
              </a:defRPr>
            </a:lvl2pPr>
            <a:lvl3pPr lvl="2" algn="l">
              <a:lnSpc>
                <a:spcPct val="100000"/>
              </a:lnSpc>
              <a:spcBef>
                <a:spcPts val="0"/>
              </a:spcBef>
              <a:spcAft>
                <a:spcPts val="0"/>
              </a:spcAft>
              <a:buClr>
                <a:srgbClr val="FFFFFF"/>
              </a:buClr>
              <a:buSzPts val="2800"/>
              <a:buNone/>
              <a:defRPr sz="2800" b="1">
                <a:solidFill>
                  <a:srgbClr val="FFFFFF"/>
                </a:solidFill>
              </a:defRPr>
            </a:lvl3pPr>
            <a:lvl4pPr lvl="3" algn="l">
              <a:lnSpc>
                <a:spcPct val="100000"/>
              </a:lnSpc>
              <a:spcBef>
                <a:spcPts val="0"/>
              </a:spcBef>
              <a:spcAft>
                <a:spcPts val="0"/>
              </a:spcAft>
              <a:buClr>
                <a:srgbClr val="FFFFFF"/>
              </a:buClr>
              <a:buSzPts val="2800"/>
              <a:buNone/>
              <a:defRPr sz="2800" b="1">
                <a:solidFill>
                  <a:srgbClr val="FFFFFF"/>
                </a:solidFill>
              </a:defRPr>
            </a:lvl4pPr>
            <a:lvl5pPr lvl="4" algn="l">
              <a:lnSpc>
                <a:spcPct val="100000"/>
              </a:lnSpc>
              <a:spcBef>
                <a:spcPts val="0"/>
              </a:spcBef>
              <a:spcAft>
                <a:spcPts val="0"/>
              </a:spcAft>
              <a:buClr>
                <a:srgbClr val="FFFFFF"/>
              </a:buClr>
              <a:buSzPts val="2800"/>
              <a:buNone/>
              <a:defRPr sz="2800" b="1">
                <a:solidFill>
                  <a:srgbClr val="FFFFFF"/>
                </a:solidFill>
              </a:defRPr>
            </a:lvl5pPr>
            <a:lvl6pPr lvl="5" algn="l">
              <a:lnSpc>
                <a:spcPct val="100000"/>
              </a:lnSpc>
              <a:spcBef>
                <a:spcPts val="0"/>
              </a:spcBef>
              <a:spcAft>
                <a:spcPts val="0"/>
              </a:spcAft>
              <a:buClr>
                <a:srgbClr val="FFFFFF"/>
              </a:buClr>
              <a:buSzPts val="2800"/>
              <a:buNone/>
              <a:defRPr sz="2800" b="1">
                <a:solidFill>
                  <a:srgbClr val="FFFFFF"/>
                </a:solidFill>
              </a:defRPr>
            </a:lvl6pPr>
            <a:lvl7pPr lvl="6" algn="l">
              <a:lnSpc>
                <a:spcPct val="100000"/>
              </a:lnSpc>
              <a:spcBef>
                <a:spcPts val="0"/>
              </a:spcBef>
              <a:spcAft>
                <a:spcPts val="0"/>
              </a:spcAft>
              <a:buClr>
                <a:srgbClr val="FFFFFF"/>
              </a:buClr>
              <a:buSzPts val="2800"/>
              <a:buNone/>
              <a:defRPr sz="2800" b="1">
                <a:solidFill>
                  <a:srgbClr val="FFFFFF"/>
                </a:solidFill>
              </a:defRPr>
            </a:lvl7pPr>
            <a:lvl8pPr lvl="7" algn="l">
              <a:lnSpc>
                <a:spcPct val="100000"/>
              </a:lnSpc>
              <a:spcBef>
                <a:spcPts val="0"/>
              </a:spcBef>
              <a:spcAft>
                <a:spcPts val="0"/>
              </a:spcAft>
              <a:buClr>
                <a:srgbClr val="FFFFFF"/>
              </a:buClr>
              <a:buSzPts val="2800"/>
              <a:buNone/>
              <a:defRPr sz="2800" b="1">
                <a:solidFill>
                  <a:srgbClr val="FFFFFF"/>
                </a:solidFill>
              </a:defRPr>
            </a:lvl8pPr>
            <a:lvl9pPr lvl="8" algn="l">
              <a:lnSpc>
                <a:spcPct val="100000"/>
              </a:lnSpc>
              <a:spcBef>
                <a:spcPts val="0"/>
              </a:spcBef>
              <a:spcAft>
                <a:spcPts val="0"/>
              </a:spcAft>
              <a:buClr>
                <a:srgbClr val="FFFFFF"/>
              </a:buClr>
              <a:buSzPts val="2800"/>
              <a:buNone/>
              <a:defRPr sz="2800" b="1">
                <a:solidFill>
                  <a:srgbClr val="FFFFFF"/>
                </a:solidFill>
              </a:defRPr>
            </a:lvl9pPr>
          </a:lstStyle>
          <a:p>
            <a:endParaRPr/>
          </a:p>
        </p:txBody>
      </p:sp>
      <p:sp>
        <p:nvSpPr>
          <p:cNvPr id="209" name="Google Shape;209;p43"/>
          <p:cNvSpPr txBox="1">
            <a:spLocks noGrp="1"/>
          </p:cNvSpPr>
          <p:nvPr>
            <p:ph type="body" idx="1"/>
          </p:nvPr>
        </p:nvSpPr>
        <p:spPr>
          <a:xfrm>
            <a:off x="3539325" y="593900"/>
            <a:ext cx="5090400" cy="4011600"/>
          </a:xfrm>
          <a:prstGeom prst="rect">
            <a:avLst/>
          </a:prstGeom>
          <a:noFill/>
        </p:spPr>
        <p:txBody>
          <a:bodyPr spcFirstLastPara="1" wrap="square" lIns="91425" tIns="91425" rIns="91425" bIns="91425" anchor="t" anchorCtr="0">
            <a:noAutofit/>
          </a:bodyPr>
          <a:lstStyle>
            <a:lvl1pPr marL="457200" lvl="0" indent="-317500" algn="l">
              <a:lnSpc>
                <a:spcPct val="115000"/>
              </a:lnSpc>
              <a:spcBef>
                <a:spcPts val="0"/>
              </a:spcBef>
              <a:spcAft>
                <a:spcPts val="0"/>
              </a:spcAft>
              <a:buClr>
                <a:srgbClr val="666666"/>
              </a:buClr>
              <a:buSzPts val="1400"/>
              <a:buChar char="●"/>
              <a:defRPr sz="1400">
                <a:solidFill>
                  <a:srgbClr val="666666"/>
                </a:solidFill>
              </a:defRPr>
            </a:lvl1pPr>
            <a:lvl2pPr marL="914400" lvl="1" indent="-304800" algn="l">
              <a:lnSpc>
                <a:spcPct val="115000"/>
              </a:lnSpc>
              <a:spcBef>
                <a:spcPts val="1600"/>
              </a:spcBef>
              <a:spcAft>
                <a:spcPts val="0"/>
              </a:spcAft>
              <a:buClr>
                <a:srgbClr val="666666"/>
              </a:buClr>
              <a:buSzPts val="1200"/>
              <a:buChar char="○"/>
              <a:defRPr sz="1200">
                <a:solidFill>
                  <a:srgbClr val="666666"/>
                </a:solidFill>
              </a:defRPr>
            </a:lvl2pPr>
            <a:lvl3pPr marL="1371600" lvl="2" indent="-304800" algn="l">
              <a:lnSpc>
                <a:spcPct val="115000"/>
              </a:lnSpc>
              <a:spcBef>
                <a:spcPts val="1600"/>
              </a:spcBef>
              <a:spcAft>
                <a:spcPts val="0"/>
              </a:spcAft>
              <a:buClr>
                <a:srgbClr val="666666"/>
              </a:buClr>
              <a:buSzPts val="1200"/>
              <a:buChar char="■"/>
              <a:defRPr sz="1200">
                <a:solidFill>
                  <a:srgbClr val="666666"/>
                </a:solidFill>
              </a:defRPr>
            </a:lvl3pPr>
            <a:lvl4pPr marL="1828800" lvl="3" indent="-304800" algn="l">
              <a:lnSpc>
                <a:spcPct val="115000"/>
              </a:lnSpc>
              <a:spcBef>
                <a:spcPts val="1600"/>
              </a:spcBef>
              <a:spcAft>
                <a:spcPts val="0"/>
              </a:spcAft>
              <a:buClr>
                <a:srgbClr val="666666"/>
              </a:buClr>
              <a:buSzPts val="1200"/>
              <a:buChar char="●"/>
              <a:defRPr sz="1200">
                <a:solidFill>
                  <a:srgbClr val="666666"/>
                </a:solidFill>
              </a:defRPr>
            </a:lvl4pPr>
            <a:lvl5pPr marL="2286000" lvl="4" indent="-304800" algn="l">
              <a:lnSpc>
                <a:spcPct val="115000"/>
              </a:lnSpc>
              <a:spcBef>
                <a:spcPts val="1600"/>
              </a:spcBef>
              <a:spcAft>
                <a:spcPts val="0"/>
              </a:spcAft>
              <a:buClr>
                <a:srgbClr val="666666"/>
              </a:buClr>
              <a:buSzPts val="1200"/>
              <a:buChar char="○"/>
              <a:defRPr sz="1200">
                <a:solidFill>
                  <a:srgbClr val="666666"/>
                </a:solidFill>
              </a:defRPr>
            </a:lvl5pPr>
            <a:lvl6pPr marL="2743200" lvl="5" indent="-304800" algn="l">
              <a:lnSpc>
                <a:spcPct val="115000"/>
              </a:lnSpc>
              <a:spcBef>
                <a:spcPts val="1600"/>
              </a:spcBef>
              <a:spcAft>
                <a:spcPts val="0"/>
              </a:spcAft>
              <a:buClr>
                <a:srgbClr val="666666"/>
              </a:buClr>
              <a:buSzPts val="1200"/>
              <a:buChar char="■"/>
              <a:defRPr sz="1200">
                <a:solidFill>
                  <a:srgbClr val="666666"/>
                </a:solidFill>
              </a:defRPr>
            </a:lvl6pPr>
            <a:lvl7pPr marL="3200400" lvl="6" indent="-304800" algn="l">
              <a:lnSpc>
                <a:spcPct val="115000"/>
              </a:lnSpc>
              <a:spcBef>
                <a:spcPts val="1600"/>
              </a:spcBef>
              <a:spcAft>
                <a:spcPts val="0"/>
              </a:spcAft>
              <a:buClr>
                <a:srgbClr val="666666"/>
              </a:buClr>
              <a:buSzPts val="1200"/>
              <a:buChar char="●"/>
              <a:defRPr sz="1200">
                <a:solidFill>
                  <a:srgbClr val="666666"/>
                </a:solidFill>
              </a:defRPr>
            </a:lvl7pPr>
            <a:lvl8pPr marL="3657600" lvl="7" indent="-304800" algn="l">
              <a:lnSpc>
                <a:spcPct val="115000"/>
              </a:lnSpc>
              <a:spcBef>
                <a:spcPts val="1600"/>
              </a:spcBef>
              <a:spcAft>
                <a:spcPts val="0"/>
              </a:spcAft>
              <a:buClr>
                <a:srgbClr val="666666"/>
              </a:buClr>
              <a:buSzPts val="1200"/>
              <a:buChar char="○"/>
              <a:defRPr sz="1200">
                <a:solidFill>
                  <a:srgbClr val="666666"/>
                </a:solidFill>
              </a:defRPr>
            </a:lvl8pPr>
            <a:lvl9pPr marL="4114800" lvl="8" indent="-304800" algn="l">
              <a:lnSpc>
                <a:spcPct val="115000"/>
              </a:lnSpc>
              <a:spcBef>
                <a:spcPts val="1600"/>
              </a:spcBef>
              <a:spcAft>
                <a:spcPts val="1600"/>
              </a:spcAft>
              <a:buClr>
                <a:srgbClr val="666666"/>
              </a:buClr>
              <a:buSzPts val="1200"/>
              <a:buChar char="■"/>
              <a:defRPr sz="1200">
                <a:solidFill>
                  <a:srgbClr val="666666"/>
                </a:solidFill>
              </a:defRPr>
            </a:lvl9pPr>
          </a:lstStyle>
          <a:p>
            <a:endParaRPr/>
          </a:p>
        </p:txBody>
      </p:sp>
      <p:sp>
        <p:nvSpPr>
          <p:cNvPr id="210" name="Google Shape;210;p4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lnSpc>
                <a:spcPct val="100000"/>
              </a:lnSpc>
              <a:spcAft>
                <a:spcPts val="0"/>
              </a:spcAft>
              <a:buNone/>
              <a:defRPr sz="1000">
                <a:solidFill>
                  <a:srgbClr val="666666"/>
                </a:solidFill>
              </a:defRPr>
            </a:lvl1pPr>
            <a:lvl2pPr lvl="1" algn="r">
              <a:lnSpc>
                <a:spcPct val="100000"/>
              </a:lnSpc>
              <a:spcAft>
                <a:spcPts val="0"/>
              </a:spcAft>
              <a:buNone/>
              <a:defRPr sz="1000">
                <a:solidFill>
                  <a:srgbClr val="666666"/>
                </a:solidFill>
              </a:defRPr>
            </a:lvl2pPr>
            <a:lvl3pPr lvl="2" algn="r">
              <a:lnSpc>
                <a:spcPct val="100000"/>
              </a:lnSpc>
              <a:spcAft>
                <a:spcPts val="0"/>
              </a:spcAft>
              <a:buNone/>
              <a:defRPr sz="1000">
                <a:solidFill>
                  <a:srgbClr val="666666"/>
                </a:solidFill>
              </a:defRPr>
            </a:lvl3pPr>
            <a:lvl4pPr lvl="3" algn="r">
              <a:lnSpc>
                <a:spcPct val="100000"/>
              </a:lnSpc>
              <a:spcAft>
                <a:spcPts val="0"/>
              </a:spcAft>
              <a:buNone/>
              <a:defRPr sz="1000">
                <a:solidFill>
                  <a:srgbClr val="666666"/>
                </a:solidFill>
              </a:defRPr>
            </a:lvl4pPr>
            <a:lvl5pPr lvl="4" algn="r">
              <a:lnSpc>
                <a:spcPct val="100000"/>
              </a:lnSpc>
              <a:spcAft>
                <a:spcPts val="0"/>
              </a:spcAft>
              <a:buNone/>
              <a:defRPr sz="1000">
                <a:solidFill>
                  <a:srgbClr val="666666"/>
                </a:solidFill>
              </a:defRPr>
            </a:lvl5pPr>
            <a:lvl6pPr lvl="5" algn="r">
              <a:lnSpc>
                <a:spcPct val="100000"/>
              </a:lnSpc>
              <a:spcAft>
                <a:spcPts val="0"/>
              </a:spcAft>
              <a:buNone/>
              <a:defRPr sz="1000">
                <a:solidFill>
                  <a:srgbClr val="666666"/>
                </a:solidFill>
              </a:defRPr>
            </a:lvl6pPr>
            <a:lvl7pPr lvl="6" algn="r">
              <a:lnSpc>
                <a:spcPct val="100000"/>
              </a:lnSpc>
              <a:spcAft>
                <a:spcPts val="0"/>
              </a:spcAft>
              <a:buNone/>
              <a:defRPr sz="1000">
                <a:solidFill>
                  <a:srgbClr val="666666"/>
                </a:solidFill>
              </a:defRPr>
            </a:lvl7pPr>
            <a:lvl8pPr lvl="7" algn="r">
              <a:lnSpc>
                <a:spcPct val="100000"/>
              </a:lnSpc>
              <a:spcAft>
                <a:spcPts val="0"/>
              </a:spcAft>
              <a:buNone/>
              <a:defRPr sz="1000">
                <a:solidFill>
                  <a:srgbClr val="666666"/>
                </a:solidFill>
              </a:defRPr>
            </a:lvl8pPr>
            <a:lvl9pPr lvl="8" algn="r">
              <a:lnSpc>
                <a:spcPct val="100000"/>
              </a:lnSpc>
              <a:spcAft>
                <a:spcPts val="0"/>
              </a:spcAft>
              <a:buNone/>
              <a:defRPr sz="1000">
                <a:solidFill>
                  <a:srgbClr val="666666"/>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ustom layout 5">
  <p:cSld name="AUTOLAYOUT_9">
    <p:bg>
      <p:bgPr>
        <a:solidFill>
          <a:srgbClr val="FFFFFF"/>
        </a:solidFill>
        <a:effectLst/>
      </p:bgPr>
    </p:bg>
    <p:spTree>
      <p:nvGrpSpPr>
        <p:cNvPr id="1" name="Shape 211"/>
        <p:cNvGrpSpPr/>
        <p:nvPr/>
      </p:nvGrpSpPr>
      <p:grpSpPr>
        <a:xfrm>
          <a:off x="0" y="0"/>
          <a:ext cx="0" cy="0"/>
          <a:chOff x="0" y="0"/>
          <a:chExt cx="0" cy="0"/>
        </a:xfrm>
      </p:grpSpPr>
      <p:sp>
        <p:nvSpPr>
          <p:cNvPr id="212" name="Google Shape;212;p44"/>
          <p:cNvSpPr/>
          <p:nvPr/>
        </p:nvSpPr>
        <p:spPr>
          <a:xfrm>
            <a:off x="0" y="0"/>
            <a:ext cx="9144000" cy="5143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44"/>
          <p:cNvSpPr/>
          <p:nvPr/>
        </p:nvSpPr>
        <p:spPr>
          <a:xfrm>
            <a:off x="0" y="0"/>
            <a:ext cx="3512700" cy="51435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44"/>
          <p:cNvSpPr txBox="1">
            <a:spLocks noGrp="1"/>
          </p:cNvSpPr>
          <p:nvPr>
            <p:ph type="title"/>
          </p:nvPr>
        </p:nvSpPr>
        <p:spPr>
          <a:xfrm>
            <a:off x="311700" y="307825"/>
            <a:ext cx="2631900" cy="4316700"/>
          </a:xfrm>
          <a:prstGeom prst="rect">
            <a:avLst/>
          </a:prstGeom>
          <a:noFill/>
        </p:spPr>
        <p:txBody>
          <a:bodyPr spcFirstLastPara="1" wrap="square" lIns="91425" tIns="91425" rIns="91425" bIns="91425" anchor="t" anchorCtr="0">
            <a:noAutofit/>
          </a:bodyPr>
          <a:lstStyle>
            <a:lvl1pPr lvl="0" algn="l">
              <a:lnSpc>
                <a:spcPct val="100000"/>
              </a:lnSpc>
              <a:spcBef>
                <a:spcPts val="0"/>
              </a:spcBef>
              <a:spcAft>
                <a:spcPts val="0"/>
              </a:spcAft>
              <a:buClr>
                <a:srgbClr val="FFFFFF"/>
              </a:buClr>
              <a:buSzPts val="3000"/>
              <a:buNone/>
              <a:defRPr sz="3000">
                <a:solidFill>
                  <a:srgbClr val="FFFFFF"/>
                </a:solidFill>
              </a:defRPr>
            </a:lvl1pPr>
            <a:lvl2pPr lvl="1" algn="l">
              <a:lnSpc>
                <a:spcPct val="100000"/>
              </a:lnSpc>
              <a:spcBef>
                <a:spcPts val="0"/>
              </a:spcBef>
              <a:spcAft>
                <a:spcPts val="0"/>
              </a:spcAft>
              <a:buClr>
                <a:srgbClr val="FFFFFF"/>
              </a:buClr>
              <a:buSzPts val="3000"/>
              <a:buNone/>
              <a:defRPr sz="3000">
                <a:solidFill>
                  <a:srgbClr val="FFFFFF"/>
                </a:solidFill>
              </a:defRPr>
            </a:lvl2pPr>
            <a:lvl3pPr lvl="2" algn="l">
              <a:lnSpc>
                <a:spcPct val="100000"/>
              </a:lnSpc>
              <a:spcBef>
                <a:spcPts val="0"/>
              </a:spcBef>
              <a:spcAft>
                <a:spcPts val="0"/>
              </a:spcAft>
              <a:buClr>
                <a:srgbClr val="FFFFFF"/>
              </a:buClr>
              <a:buSzPts val="3000"/>
              <a:buNone/>
              <a:defRPr sz="3000">
                <a:solidFill>
                  <a:srgbClr val="FFFFFF"/>
                </a:solidFill>
              </a:defRPr>
            </a:lvl3pPr>
            <a:lvl4pPr lvl="3" algn="l">
              <a:lnSpc>
                <a:spcPct val="100000"/>
              </a:lnSpc>
              <a:spcBef>
                <a:spcPts val="0"/>
              </a:spcBef>
              <a:spcAft>
                <a:spcPts val="0"/>
              </a:spcAft>
              <a:buClr>
                <a:srgbClr val="FFFFFF"/>
              </a:buClr>
              <a:buSzPts val="3000"/>
              <a:buNone/>
              <a:defRPr sz="3000">
                <a:solidFill>
                  <a:srgbClr val="FFFFFF"/>
                </a:solidFill>
              </a:defRPr>
            </a:lvl4pPr>
            <a:lvl5pPr lvl="4" algn="l">
              <a:lnSpc>
                <a:spcPct val="100000"/>
              </a:lnSpc>
              <a:spcBef>
                <a:spcPts val="0"/>
              </a:spcBef>
              <a:spcAft>
                <a:spcPts val="0"/>
              </a:spcAft>
              <a:buClr>
                <a:srgbClr val="FFFFFF"/>
              </a:buClr>
              <a:buSzPts val="3000"/>
              <a:buNone/>
              <a:defRPr sz="3000">
                <a:solidFill>
                  <a:srgbClr val="FFFFFF"/>
                </a:solidFill>
              </a:defRPr>
            </a:lvl5pPr>
            <a:lvl6pPr lvl="5" algn="l">
              <a:lnSpc>
                <a:spcPct val="100000"/>
              </a:lnSpc>
              <a:spcBef>
                <a:spcPts val="0"/>
              </a:spcBef>
              <a:spcAft>
                <a:spcPts val="0"/>
              </a:spcAft>
              <a:buClr>
                <a:srgbClr val="FFFFFF"/>
              </a:buClr>
              <a:buSzPts val="3000"/>
              <a:buNone/>
              <a:defRPr sz="3000">
                <a:solidFill>
                  <a:srgbClr val="FFFFFF"/>
                </a:solidFill>
              </a:defRPr>
            </a:lvl6pPr>
            <a:lvl7pPr lvl="6" algn="l">
              <a:lnSpc>
                <a:spcPct val="100000"/>
              </a:lnSpc>
              <a:spcBef>
                <a:spcPts val="0"/>
              </a:spcBef>
              <a:spcAft>
                <a:spcPts val="0"/>
              </a:spcAft>
              <a:buClr>
                <a:srgbClr val="FFFFFF"/>
              </a:buClr>
              <a:buSzPts val="3000"/>
              <a:buNone/>
              <a:defRPr sz="3000">
                <a:solidFill>
                  <a:srgbClr val="FFFFFF"/>
                </a:solidFill>
              </a:defRPr>
            </a:lvl7pPr>
            <a:lvl8pPr lvl="7" algn="l">
              <a:lnSpc>
                <a:spcPct val="100000"/>
              </a:lnSpc>
              <a:spcBef>
                <a:spcPts val="0"/>
              </a:spcBef>
              <a:spcAft>
                <a:spcPts val="0"/>
              </a:spcAft>
              <a:buClr>
                <a:srgbClr val="FFFFFF"/>
              </a:buClr>
              <a:buSzPts val="3000"/>
              <a:buNone/>
              <a:defRPr sz="3000">
                <a:solidFill>
                  <a:srgbClr val="FFFFFF"/>
                </a:solidFill>
              </a:defRPr>
            </a:lvl8pPr>
            <a:lvl9pPr lvl="8" algn="l">
              <a:lnSpc>
                <a:spcPct val="100000"/>
              </a:lnSpc>
              <a:spcBef>
                <a:spcPts val="0"/>
              </a:spcBef>
              <a:spcAft>
                <a:spcPts val="0"/>
              </a:spcAft>
              <a:buClr>
                <a:srgbClr val="FFFFFF"/>
              </a:buClr>
              <a:buSzPts val="3000"/>
              <a:buNone/>
              <a:defRPr sz="3000">
                <a:solidFill>
                  <a:srgbClr val="FFFFFF"/>
                </a:solidFill>
              </a:defRPr>
            </a:lvl9pPr>
          </a:lstStyle>
          <a:p>
            <a:endParaRPr/>
          </a:p>
        </p:txBody>
      </p:sp>
      <p:sp>
        <p:nvSpPr>
          <p:cNvPr id="215" name="Google Shape;215;p44"/>
          <p:cNvSpPr txBox="1">
            <a:spLocks noGrp="1"/>
          </p:cNvSpPr>
          <p:nvPr>
            <p:ph type="body" idx="1"/>
          </p:nvPr>
        </p:nvSpPr>
        <p:spPr>
          <a:xfrm>
            <a:off x="4011825" y="364950"/>
            <a:ext cx="4850400" cy="4259700"/>
          </a:xfrm>
          <a:prstGeom prst="rect">
            <a:avLst/>
          </a:prstGeom>
          <a:noFill/>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chemeClr val="dk2"/>
              </a:buClr>
              <a:buSzPts val="1800"/>
              <a:buChar char="●"/>
              <a:defRPr sz="1800">
                <a:solidFill>
                  <a:schemeClr val="dk2"/>
                </a:solidFill>
              </a:defRPr>
            </a:lvl1pPr>
            <a:lvl2pPr marL="914400" lvl="1" indent="-317500" algn="l">
              <a:lnSpc>
                <a:spcPct val="115000"/>
              </a:lnSpc>
              <a:spcBef>
                <a:spcPts val="1600"/>
              </a:spcBef>
              <a:spcAft>
                <a:spcPts val="0"/>
              </a:spcAft>
              <a:buClr>
                <a:schemeClr val="dk2"/>
              </a:buClr>
              <a:buSzPts val="1400"/>
              <a:buChar char="○"/>
              <a:defRPr sz="1400">
                <a:solidFill>
                  <a:schemeClr val="dk2"/>
                </a:solidFill>
              </a:defRPr>
            </a:lvl2pPr>
            <a:lvl3pPr marL="1371600" lvl="2" indent="-317500" algn="l">
              <a:lnSpc>
                <a:spcPct val="115000"/>
              </a:lnSpc>
              <a:spcBef>
                <a:spcPts val="1600"/>
              </a:spcBef>
              <a:spcAft>
                <a:spcPts val="0"/>
              </a:spcAft>
              <a:buClr>
                <a:schemeClr val="dk2"/>
              </a:buClr>
              <a:buSzPts val="1400"/>
              <a:buChar char="■"/>
              <a:defRPr sz="1400">
                <a:solidFill>
                  <a:schemeClr val="dk2"/>
                </a:solidFill>
              </a:defRPr>
            </a:lvl3pPr>
            <a:lvl4pPr marL="1828800" lvl="3" indent="-317500" algn="l">
              <a:lnSpc>
                <a:spcPct val="115000"/>
              </a:lnSpc>
              <a:spcBef>
                <a:spcPts val="1600"/>
              </a:spcBef>
              <a:spcAft>
                <a:spcPts val="0"/>
              </a:spcAft>
              <a:buClr>
                <a:schemeClr val="dk2"/>
              </a:buClr>
              <a:buSzPts val="1400"/>
              <a:buChar char="●"/>
              <a:defRPr sz="1400">
                <a:solidFill>
                  <a:schemeClr val="dk2"/>
                </a:solidFill>
              </a:defRPr>
            </a:lvl4pPr>
            <a:lvl5pPr marL="2286000" lvl="4" indent="-317500" algn="l">
              <a:lnSpc>
                <a:spcPct val="115000"/>
              </a:lnSpc>
              <a:spcBef>
                <a:spcPts val="1600"/>
              </a:spcBef>
              <a:spcAft>
                <a:spcPts val="0"/>
              </a:spcAft>
              <a:buClr>
                <a:schemeClr val="dk2"/>
              </a:buClr>
              <a:buSzPts val="1400"/>
              <a:buChar char="○"/>
              <a:defRPr sz="1400">
                <a:solidFill>
                  <a:schemeClr val="dk2"/>
                </a:solidFill>
              </a:defRPr>
            </a:lvl5pPr>
            <a:lvl6pPr marL="2743200" lvl="5" indent="-317500" algn="l">
              <a:lnSpc>
                <a:spcPct val="115000"/>
              </a:lnSpc>
              <a:spcBef>
                <a:spcPts val="1600"/>
              </a:spcBef>
              <a:spcAft>
                <a:spcPts val="0"/>
              </a:spcAft>
              <a:buClr>
                <a:schemeClr val="dk2"/>
              </a:buClr>
              <a:buSzPts val="1400"/>
              <a:buChar char="■"/>
              <a:defRPr sz="1400">
                <a:solidFill>
                  <a:schemeClr val="dk2"/>
                </a:solidFill>
              </a:defRPr>
            </a:lvl6pPr>
            <a:lvl7pPr marL="3200400" lvl="6" indent="-317500" algn="l">
              <a:lnSpc>
                <a:spcPct val="115000"/>
              </a:lnSpc>
              <a:spcBef>
                <a:spcPts val="1600"/>
              </a:spcBef>
              <a:spcAft>
                <a:spcPts val="0"/>
              </a:spcAft>
              <a:buClr>
                <a:schemeClr val="dk2"/>
              </a:buClr>
              <a:buSzPts val="1400"/>
              <a:buChar char="●"/>
              <a:defRPr sz="1400">
                <a:solidFill>
                  <a:schemeClr val="dk2"/>
                </a:solidFill>
              </a:defRPr>
            </a:lvl7pPr>
            <a:lvl8pPr marL="3657600" lvl="7" indent="-317500" algn="l">
              <a:lnSpc>
                <a:spcPct val="115000"/>
              </a:lnSpc>
              <a:spcBef>
                <a:spcPts val="1600"/>
              </a:spcBef>
              <a:spcAft>
                <a:spcPts val="0"/>
              </a:spcAft>
              <a:buClr>
                <a:schemeClr val="dk2"/>
              </a:buClr>
              <a:buSzPts val="1400"/>
              <a:buChar char="○"/>
              <a:defRPr sz="1400">
                <a:solidFill>
                  <a:schemeClr val="dk2"/>
                </a:solidFill>
              </a:defRPr>
            </a:lvl8pPr>
            <a:lvl9pPr marL="4114800" lvl="8" indent="-317500" algn="l">
              <a:lnSpc>
                <a:spcPct val="115000"/>
              </a:lnSpc>
              <a:spcBef>
                <a:spcPts val="1600"/>
              </a:spcBef>
              <a:spcAft>
                <a:spcPts val="1600"/>
              </a:spcAft>
              <a:buClr>
                <a:schemeClr val="dk2"/>
              </a:buClr>
              <a:buSzPts val="1400"/>
              <a:buChar char="■"/>
              <a:defRPr sz="1400">
                <a:solidFill>
                  <a:schemeClr val="dk2"/>
                </a:solidFill>
              </a:defRPr>
            </a:lvl9pPr>
          </a:lstStyle>
          <a:p>
            <a:endParaRPr/>
          </a:p>
        </p:txBody>
      </p:sp>
      <p:sp>
        <p:nvSpPr>
          <p:cNvPr id="216" name="Google Shape;216;p4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lnSpc>
                <a:spcPct val="100000"/>
              </a:lnSpc>
              <a:spcAft>
                <a:spcPts val="0"/>
              </a:spcAft>
              <a:buNone/>
              <a:defRPr sz="1000">
                <a:solidFill>
                  <a:schemeClr val="dk2"/>
                </a:solidFill>
              </a:defRPr>
            </a:lvl1pPr>
            <a:lvl2pPr lvl="1" algn="r">
              <a:lnSpc>
                <a:spcPct val="100000"/>
              </a:lnSpc>
              <a:spcAft>
                <a:spcPts val="0"/>
              </a:spcAft>
              <a:buNone/>
              <a:defRPr sz="1000">
                <a:solidFill>
                  <a:schemeClr val="dk2"/>
                </a:solidFill>
              </a:defRPr>
            </a:lvl2pPr>
            <a:lvl3pPr lvl="2" algn="r">
              <a:lnSpc>
                <a:spcPct val="100000"/>
              </a:lnSpc>
              <a:spcAft>
                <a:spcPts val="0"/>
              </a:spcAft>
              <a:buNone/>
              <a:defRPr sz="1000">
                <a:solidFill>
                  <a:schemeClr val="dk2"/>
                </a:solidFill>
              </a:defRPr>
            </a:lvl3pPr>
            <a:lvl4pPr lvl="3" algn="r">
              <a:lnSpc>
                <a:spcPct val="100000"/>
              </a:lnSpc>
              <a:spcAft>
                <a:spcPts val="0"/>
              </a:spcAft>
              <a:buNone/>
              <a:defRPr sz="1000">
                <a:solidFill>
                  <a:schemeClr val="dk2"/>
                </a:solidFill>
              </a:defRPr>
            </a:lvl4pPr>
            <a:lvl5pPr lvl="4" algn="r">
              <a:lnSpc>
                <a:spcPct val="100000"/>
              </a:lnSpc>
              <a:spcAft>
                <a:spcPts val="0"/>
              </a:spcAft>
              <a:buNone/>
              <a:defRPr sz="1000">
                <a:solidFill>
                  <a:schemeClr val="dk2"/>
                </a:solidFill>
              </a:defRPr>
            </a:lvl5pPr>
            <a:lvl6pPr lvl="5" algn="r">
              <a:lnSpc>
                <a:spcPct val="100000"/>
              </a:lnSpc>
              <a:spcAft>
                <a:spcPts val="0"/>
              </a:spcAft>
              <a:buNone/>
              <a:defRPr sz="1000">
                <a:solidFill>
                  <a:schemeClr val="dk2"/>
                </a:solidFill>
              </a:defRPr>
            </a:lvl6pPr>
            <a:lvl7pPr lvl="6" algn="r">
              <a:lnSpc>
                <a:spcPct val="100000"/>
              </a:lnSpc>
              <a:spcAft>
                <a:spcPts val="0"/>
              </a:spcAft>
              <a:buNone/>
              <a:defRPr sz="1000">
                <a:solidFill>
                  <a:schemeClr val="dk2"/>
                </a:solidFill>
              </a:defRPr>
            </a:lvl7pPr>
            <a:lvl8pPr lvl="7" algn="r">
              <a:lnSpc>
                <a:spcPct val="100000"/>
              </a:lnSpc>
              <a:spcAft>
                <a:spcPts val="0"/>
              </a:spcAft>
              <a:buNone/>
              <a:defRPr sz="1000">
                <a:solidFill>
                  <a:schemeClr val="dk2"/>
                </a:solidFill>
              </a:defRPr>
            </a:lvl8pPr>
            <a:lvl9pPr lvl="8" algn="r">
              <a:lnSpc>
                <a:spcPct val="100000"/>
              </a:lnSpc>
              <a:spcAft>
                <a:spcPts val="0"/>
              </a:spcAft>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29" Type="http://schemas.openxmlformats.org/officeDocument/2006/relationships/slideLayout" Target="../slideLayouts/slideLayout40.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theme" Target="../theme/theme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31" Type="http://schemas.openxmlformats.org/officeDocument/2006/relationships/slideLayout" Target="../slideLayouts/slideLayout4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no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Font typeface="Kulim Park"/>
              <a:buNone/>
              <a:defRPr sz="2800" b="1">
                <a:solidFill>
                  <a:schemeClr val="dk1"/>
                </a:solidFill>
                <a:latin typeface="Kulim Park"/>
                <a:ea typeface="Kulim Park"/>
                <a:cs typeface="Kulim Park"/>
                <a:sym typeface="Kulim Park"/>
              </a:defRPr>
            </a:lvl1pPr>
            <a:lvl2pPr lvl="1" rtl="0">
              <a:spcBef>
                <a:spcPts val="0"/>
              </a:spcBef>
              <a:spcAft>
                <a:spcPts val="0"/>
              </a:spcAft>
              <a:buClr>
                <a:schemeClr val="dk1"/>
              </a:buClr>
              <a:buSzPts val="2800"/>
              <a:buFont typeface="Kulim Park"/>
              <a:buNone/>
              <a:defRPr sz="2800" b="1">
                <a:solidFill>
                  <a:schemeClr val="dk1"/>
                </a:solidFill>
                <a:latin typeface="Kulim Park"/>
                <a:ea typeface="Kulim Park"/>
                <a:cs typeface="Kulim Park"/>
                <a:sym typeface="Kulim Park"/>
              </a:defRPr>
            </a:lvl2pPr>
            <a:lvl3pPr lvl="2" rtl="0">
              <a:spcBef>
                <a:spcPts val="0"/>
              </a:spcBef>
              <a:spcAft>
                <a:spcPts val="0"/>
              </a:spcAft>
              <a:buClr>
                <a:schemeClr val="dk1"/>
              </a:buClr>
              <a:buSzPts val="2800"/>
              <a:buFont typeface="Kulim Park"/>
              <a:buNone/>
              <a:defRPr sz="2800" b="1">
                <a:solidFill>
                  <a:schemeClr val="dk1"/>
                </a:solidFill>
                <a:latin typeface="Kulim Park"/>
                <a:ea typeface="Kulim Park"/>
                <a:cs typeface="Kulim Park"/>
                <a:sym typeface="Kulim Park"/>
              </a:defRPr>
            </a:lvl3pPr>
            <a:lvl4pPr lvl="3" rtl="0">
              <a:spcBef>
                <a:spcPts val="0"/>
              </a:spcBef>
              <a:spcAft>
                <a:spcPts val="0"/>
              </a:spcAft>
              <a:buClr>
                <a:schemeClr val="dk1"/>
              </a:buClr>
              <a:buSzPts val="2800"/>
              <a:buFont typeface="Kulim Park"/>
              <a:buNone/>
              <a:defRPr sz="2800" b="1">
                <a:solidFill>
                  <a:schemeClr val="dk1"/>
                </a:solidFill>
                <a:latin typeface="Kulim Park"/>
                <a:ea typeface="Kulim Park"/>
                <a:cs typeface="Kulim Park"/>
                <a:sym typeface="Kulim Park"/>
              </a:defRPr>
            </a:lvl4pPr>
            <a:lvl5pPr lvl="4" rtl="0">
              <a:spcBef>
                <a:spcPts val="0"/>
              </a:spcBef>
              <a:spcAft>
                <a:spcPts val="0"/>
              </a:spcAft>
              <a:buClr>
                <a:schemeClr val="dk1"/>
              </a:buClr>
              <a:buSzPts val="2800"/>
              <a:buFont typeface="Kulim Park"/>
              <a:buNone/>
              <a:defRPr sz="2800" b="1">
                <a:solidFill>
                  <a:schemeClr val="dk1"/>
                </a:solidFill>
                <a:latin typeface="Kulim Park"/>
                <a:ea typeface="Kulim Park"/>
                <a:cs typeface="Kulim Park"/>
                <a:sym typeface="Kulim Park"/>
              </a:defRPr>
            </a:lvl5pPr>
            <a:lvl6pPr lvl="5" rtl="0">
              <a:spcBef>
                <a:spcPts val="0"/>
              </a:spcBef>
              <a:spcAft>
                <a:spcPts val="0"/>
              </a:spcAft>
              <a:buClr>
                <a:schemeClr val="dk1"/>
              </a:buClr>
              <a:buSzPts val="2800"/>
              <a:buFont typeface="Kulim Park"/>
              <a:buNone/>
              <a:defRPr sz="2800" b="1">
                <a:solidFill>
                  <a:schemeClr val="dk1"/>
                </a:solidFill>
                <a:latin typeface="Kulim Park"/>
                <a:ea typeface="Kulim Park"/>
                <a:cs typeface="Kulim Park"/>
                <a:sym typeface="Kulim Park"/>
              </a:defRPr>
            </a:lvl6pPr>
            <a:lvl7pPr lvl="6" rtl="0">
              <a:spcBef>
                <a:spcPts val="0"/>
              </a:spcBef>
              <a:spcAft>
                <a:spcPts val="0"/>
              </a:spcAft>
              <a:buClr>
                <a:schemeClr val="dk1"/>
              </a:buClr>
              <a:buSzPts val="2800"/>
              <a:buFont typeface="Kulim Park"/>
              <a:buNone/>
              <a:defRPr sz="2800" b="1">
                <a:solidFill>
                  <a:schemeClr val="dk1"/>
                </a:solidFill>
                <a:latin typeface="Kulim Park"/>
                <a:ea typeface="Kulim Park"/>
                <a:cs typeface="Kulim Park"/>
                <a:sym typeface="Kulim Park"/>
              </a:defRPr>
            </a:lvl7pPr>
            <a:lvl8pPr lvl="7" rtl="0">
              <a:spcBef>
                <a:spcPts val="0"/>
              </a:spcBef>
              <a:spcAft>
                <a:spcPts val="0"/>
              </a:spcAft>
              <a:buClr>
                <a:schemeClr val="dk1"/>
              </a:buClr>
              <a:buSzPts val="2800"/>
              <a:buFont typeface="Kulim Park"/>
              <a:buNone/>
              <a:defRPr sz="2800" b="1">
                <a:solidFill>
                  <a:schemeClr val="dk1"/>
                </a:solidFill>
                <a:latin typeface="Kulim Park"/>
                <a:ea typeface="Kulim Park"/>
                <a:cs typeface="Kulim Park"/>
                <a:sym typeface="Kulim Park"/>
              </a:defRPr>
            </a:lvl8pPr>
            <a:lvl9pPr lvl="8" rtl="0">
              <a:spcBef>
                <a:spcPts val="0"/>
              </a:spcBef>
              <a:spcAft>
                <a:spcPts val="0"/>
              </a:spcAft>
              <a:buClr>
                <a:schemeClr val="dk1"/>
              </a:buClr>
              <a:buSzPts val="2800"/>
              <a:buFont typeface="Kulim Park"/>
              <a:buNone/>
              <a:defRPr sz="2800" b="1">
                <a:solidFill>
                  <a:schemeClr val="dk1"/>
                </a:solidFill>
                <a:latin typeface="Kulim Park"/>
                <a:ea typeface="Kulim Park"/>
                <a:cs typeface="Kulim Park"/>
                <a:sym typeface="Kulim Park"/>
              </a:defRPr>
            </a:lvl9pPr>
          </a:lstStyle>
          <a:p>
            <a:endParaRPr/>
          </a:p>
        </p:txBody>
      </p:sp>
      <p:sp>
        <p:nvSpPr>
          <p:cNvPr id="52" name="Google Shape;52;p1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chemeClr val="accent6"/>
              </a:buClr>
              <a:buSzPts val="1800"/>
              <a:buFont typeface="Darker Grotesque Medium"/>
              <a:buChar char="●"/>
              <a:defRPr sz="1800">
                <a:solidFill>
                  <a:schemeClr val="accent6"/>
                </a:solidFill>
                <a:latin typeface="Darker Grotesque Medium"/>
                <a:ea typeface="Darker Grotesque Medium"/>
                <a:cs typeface="Darker Grotesque Medium"/>
                <a:sym typeface="Darker Grotesque Medium"/>
              </a:defRPr>
            </a:lvl1pPr>
            <a:lvl2pPr marL="914400" lvl="1" indent="-317500" rtl="0">
              <a:lnSpc>
                <a:spcPct val="115000"/>
              </a:lnSpc>
              <a:spcBef>
                <a:spcPts val="1600"/>
              </a:spcBef>
              <a:spcAft>
                <a:spcPts val="0"/>
              </a:spcAft>
              <a:buClr>
                <a:schemeClr val="accent6"/>
              </a:buClr>
              <a:buSzPts val="1400"/>
              <a:buFont typeface="Darker Grotesque Medium"/>
              <a:buChar char="○"/>
              <a:defRPr>
                <a:solidFill>
                  <a:schemeClr val="accent6"/>
                </a:solidFill>
                <a:latin typeface="Darker Grotesque Medium"/>
                <a:ea typeface="Darker Grotesque Medium"/>
                <a:cs typeface="Darker Grotesque Medium"/>
                <a:sym typeface="Darker Grotesque Medium"/>
              </a:defRPr>
            </a:lvl2pPr>
            <a:lvl3pPr marL="1371600" lvl="2" indent="-317500" rtl="0">
              <a:lnSpc>
                <a:spcPct val="115000"/>
              </a:lnSpc>
              <a:spcBef>
                <a:spcPts val="1600"/>
              </a:spcBef>
              <a:spcAft>
                <a:spcPts val="0"/>
              </a:spcAft>
              <a:buClr>
                <a:schemeClr val="accent6"/>
              </a:buClr>
              <a:buSzPts val="1400"/>
              <a:buFont typeface="Darker Grotesque Medium"/>
              <a:buChar char="■"/>
              <a:defRPr>
                <a:solidFill>
                  <a:schemeClr val="accent6"/>
                </a:solidFill>
                <a:latin typeface="Darker Grotesque Medium"/>
                <a:ea typeface="Darker Grotesque Medium"/>
                <a:cs typeface="Darker Grotesque Medium"/>
                <a:sym typeface="Darker Grotesque Medium"/>
              </a:defRPr>
            </a:lvl3pPr>
            <a:lvl4pPr marL="1828800" lvl="3" indent="-317500" rtl="0">
              <a:lnSpc>
                <a:spcPct val="115000"/>
              </a:lnSpc>
              <a:spcBef>
                <a:spcPts val="1600"/>
              </a:spcBef>
              <a:spcAft>
                <a:spcPts val="0"/>
              </a:spcAft>
              <a:buClr>
                <a:schemeClr val="accent6"/>
              </a:buClr>
              <a:buSzPts val="1400"/>
              <a:buFont typeface="Darker Grotesque Medium"/>
              <a:buChar char="●"/>
              <a:defRPr>
                <a:solidFill>
                  <a:schemeClr val="accent6"/>
                </a:solidFill>
                <a:latin typeface="Darker Grotesque Medium"/>
                <a:ea typeface="Darker Grotesque Medium"/>
                <a:cs typeface="Darker Grotesque Medium"/>
                <a:sym typeface="Darker Grotesque Medium"/>
              </a:defRPr>
            </a:lvl4pPr>
            <a:lvl5pPr marL="2286000" lvl="4" indent="-317500" rtl="0">
              <a:lnSpc>
                <a:spcPct val="115000"/>
              </a:lnSpc>
              <a:spcBef>
                <a:spcPts val="1600"/>
              </a:spcBef>
              <a:spcAft>
                <a:spcPts val="0"/>
              </a:spcAft>
              <a:buClr>
                <a:schemeClr val="accent6"/>
              </a:buClr>
              <a:buSzPts val="1400"/>
              <a:buFont typeface="Darker Grotesque Medium"/>
              <a:buChar char="○"/>
              <a:defRPr>
                <a:solidFill>
                  <a:schemeClr val="accent6"/>
                </a:solidFill>
                <a:latin typeface="Darker Grotesque Medium"/>
                <a:ea typeface="Darker Grotesque Medium"/>
                <a:cs typeface="Darker Grotesque Medium"/>
                <a:sym typeface="Darker Grotesque Medium"/>
              </a:defRPr>
            </a:lvl5pPr>
            <a:lvl6pPr marL="2743200" lvl="5" indent="-317500" rtl="0">
              <a:lnSpc>
                <a:spcPct val="115000"/>
              </a:lnSpc>
              <a:spcBef>
                <a:spcPts val="1600"/>
              </a:spcBef>
              <a:spcAft>
                <a:spcPts val="0"/>
              </a:spcAft>
              <a:buClr>
                <a:schemeClr val="accent6"/>
              </a:buClr>
              <a:buSzPts val="1400"/>
              <a:buFont typeface="Darker Grotesque Medium"/>
              <a:buChar char="■"/>
              <a:defRPr>
                <a:solidFill>
                  <a:schemeClr val="accent6"/>
                </a:solidFill>
                <a:latin typeface="Darker Grotesque Medium"/>
                <a:ea typeface="Darker Grotesque Medium"/>
                <a:cs typeface="Darker Grotesque Medium"/>
                <a:sym typeface="Darker Grotesque Medium"/>
              </a:defRPr>
            </a:lvl6pPr>
            <a:lvl7pPr marL="3200400" lvl="6" indent="-317500" rtl="0">
              <a:lnSpc>
                <a:spcPct val="115000"/>
              </a:lnSpc>
              <a:spcBef>
                <a:spcPts val="1600"/>
              </a:spcBef>
              <a:spcAft>
                <a:spcPts val="0"/>
              </a:spcAft>
              <a:buClr>
                <a:schemeClr val="accent6"/>
              </a:buClr>
              <a:buSzPts val="1400"/>
              <a:buFont typeface="Darker Grotesque Medium"/>
              <a:buChar char="●"/>
              <a:defRPr>
                <a:solidFill>
                  <a:schemeClr val="accent6"/>
                </a:solidFill>
                <a:latin typeface="Darker Grotesque Medium"/>
                <a:ea typeface="Darker Grotesque Medium"/>
                <a:cs typeface="Darker Grotesque Medium"/>
                <a:sym typeface="Darker Grotesque Medium"/>
              </a:defRPr>
            </a:lvl7pPr>
            <a:lvl8pPr marL="3657600" lvl="7" indent="-317500" rtl="0">
              <a:lnSpc>
                <a:spcPct val="115000"/>
              </a:lnSpc>
              <a:spcBef>
                <a:spcPts val="1600"/>
              </a:spcBef>
              <a:spcAft>
                <a:spcPts val="0"/>
              </a:spcAft>
              <a:buClr>
                <a:schemeClr val="accent6"/>
              </a:buClr>
              <a:buSzPts val="1400"/>
              <a:buFont typeface="Darker Grotesque Medium"/>
              <a:buChar char="○"/>
              <a:defRPr>
                <a:solidFill>
                  <a:schemeClr val="accent6"/>
                </a:solidFill>
                <a:latin typeface="Darker Grotesque Medium"/>
                <a:ea typeface="Darker Grotesque Medium"/>
                <a:cs typeface="Darker Grotesque Medium"/>
                <a:sym typeface="Darker Grotesque Medium"/>
              </a:defRPr>
            </a:lvl8pPr>
            <a:lvl9pPr marL="4114800" lvl="8" indent="-317500" rtl="0">
              <a:lnSpc>
                <a:spcPct val="115000"/>
              </a:lnSpc>
              <a:spcBef>
                <a:spcPts val="1600"/>
              </a:spcBef>
              <a:spcAft>
                <a:spcPts val="1600"/>
              </a:spcAft>
              <a:buClr>
                <a:schemeClr val="accent6"/>
              </a:buClr>
              <a:buSzPts val="1400"/>
              <a:buFont typeface="Darker Grotesque Medium"/>
              <a:buChar char="■"/>
              <a:defRPr>
                <a:solidFill>
                  <a:schemeClr val="accent6"/>
                </a:solidFill>
                <a:latin typeface="Darker Grotesque Medium"/>
                <a:ea typeface="Darker Grotesque Medium"/>
                <a:cs typeface="Darker Grotesque Medium"/>
                <a:sym typeface="Darker Grotesque Medium"/>
              </a:defRPr>
            </a:lvl9pPr>
          </a:lstStyle>
          <a:p>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40.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1.xml"/><Relationship Id="rId1" Type="http://schemas.openxmlformats.org/officeDocument/2006/relationships/slideLayout" Target="../slideLayouts/slideLayout16.xml"/><Relationship Id="rId4" Type="http://schemas.openxmlformats.org/officeDocument/2006/relationships/image" Target="../media/image16.jp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16.xml"/><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1.xml"/></Relationships>
</file>

<file path=ppt/slides/_rels/slide14.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4.xml"/><Relationship Id="rId1" Type="http://schemas.openxmlformats.org/officeDocument/2006/relationships/slideLayout" Target="../slideLayouts/slideLayout16.xml"/><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5.xml"/><Relationship Id="rId1" Type="http://schemas.openxmlformats.org/officeDocument/2006/relationships/slideLayout" Target="../slideLayouts/slideLayout16.xml"/><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16.xml"/><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8.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6.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38.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5.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8.xml"/><Relationship Id="rId1" Type="http://schemas.openxmlformats.org/officeDocument/2006/relationships/slideLayout" Target="../slideLayouts/slideLayout42.xml"/></Relationships>
</file>

<file path=ppt/slides/_rels/slide9.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9.xml"/><Relationship Id="rId1" Type="http://schemas.openxmlformats.org/officeDocument/2006/relationships/slideLayout" Target="../slideLayouts/slideLayout39.xml"/><Relationship Id="rId4" Type="http://schemas.openxmlformats.org/officeDocument/2006/relationships/image" Target="../media/image12.jp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220"/>
        <p:cNvGrpSpPr/>
        <p:nvPr/>
      </p:nvGrpSpPr>
      <p:grpSpPr>
        <a:xfrm>
          <a:off x="0" y="0"/>
          <a:ext cx="0" cy="0"/>
          <a:chOff x="0" y="0"/>
          <a:chExt cx="0" cy="0"/>
        </a:xfrm>
      </p:grpSpPr>
      <p:sp>
        <p:nvSpPr>
          <p:cNvPr id="221" name="Google Shape;221;p45"/>
          <p:cNvSpPr txBox="1">
            <a:spLocks noGrp="1"/>
          </p:cNvSpPr>
          <p:nvPr>
            <p:ph type="ctrTitle"/>
          </p:nvPr>
        </p:nvSpPr>
        <p:spPr>
          <a:xfrm>
            <a:off x="5039525" y="1810425"/>
            <a:ext cx="3384600" cy="18300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Clr>
                <a:schemeClr val="dk1"/>
              </a:buClr>
              <a:buSzPts val="1100"/>
              <a:buFont typeface="Arial"/>
              <a:buNone/>
            </a:pPr>
            <a:r>
              <a:rPr lang="en" sz="4600"/>
              <a:t>Country and Genre Analysis</a:t>
            </a:r>
            <a:endParaRPr sz="4600"/>
          </a:p>
        </p:txBody>
      </p:sp>
      <p:sp>
        <p:nvSpPr>
          <p:cNvPr id="222" name="Google Shape;222;p45"/>
          <p:cNvSpPr txBox="1">
            <a:spLocks noGrp="1"/>
          </p:cNvSpPr>
          <p:nvPr>
            <p:ph type="subTitle" idx="1"/>
          </p:nvPr>
        </p:nvSpPr>
        <p:spPr>
          <a:xfrm>
            <a:off x="3792550" y="3640425"/>
            <a:ext cx="4631700" cy="637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Team 5: Gunita Rahman, Jeanine Woody, </a:t>
            </a:r>
            <a:endParaRPr/>
          </a:p>
          <a:p>
            <a:pPr marL="0" lvl="0" indent="0" algn="r" rtl="0">
              <a:spcBef>
                <a:spcPts val="0"/>
              </a:spcBef>
              <a:spcAft>
                <a:spcPts val="0"/>
              </a:spcAft>
              <a:buNone/>
            </a:pPr>
            <a:r>
              <a:rPr lang="en"/>
              <a:t>Owakhela Kankhwende, Matthew Rogers</a:t>
            </a:r>
            <a:endParaRPr>
              <a:solidFill>
                <a:schemeClr val="lt1"/>
              </a:solidFill>
            </a:endParaRPr>
          </a:p>
        </p:txBody>
      </p:sp>
      <p:grpSp>
        <p:nvGrpSpPr>
          <p:cNvPr id="223" name="Google Shape;223;p45"/>
          <p:cNvGrpSpPr/>
          <p:nvPr/>
        </p:nvGrpSpPr>
        <p:grpSpPr>
          <a:xfrm>
            <a:off x="307242" y="360536"/>
            <a:ext cx="4154582" cy="4729784"/>
            <a:chOff x="-448079" y="-2077198"/>
            <a:chExt cx="8523969" cy="9200124"/>
          </a:xfrm>
        </p:grpSpPr>
        <p:sp>
          <p:nvSpPr>
            <p:cNvPr id="224" name="Google Shape;224;p45"/>
            <p:cNvSpPr/>
            <p:nvPr/>
          </p:nvSpPr>
          <p:spPr>
            <a:xfrm rot="7200155">
              <a:off x="108082" y="-258733"/>
              <a:ext cx="7411647" cy="5563193"/>
            </a:xfrm>
            <a:custGeom>
              <a:avLst/>
              <a:gdLst/>
              <a:ahLst/>
              <a:cxnLst/>
              <a:rect l="l" t="t" r="r" b="b"/>
              <a:pathLst>
                <a:path w="254148" h="186811" extrusionOk="0">
                  <a:moveTo>
                    <a:pt x="78567" y="1"/>
                  </a:moveTo>
                  <a:cubicBezTo>
                    <a:pt x="68215" y="1"/>
                    <a:pt x="57290" y="2991"/>
                    <a:pt x="44894" y="10799"/>
                  </a:cubicBezTo>
                  <a:cubicBezTo>
                    <a:pt x="0" y="39005"/>
                    <a:pt x="23127" y="186810"/>
                    <a:pt x="142323" y="186810"/>
                  </a:cubicBezTo>
                  <a:cubicBezTo>
                    <a:pt x="145508" y="186810"/>
                    <a:pt x="148762" y="186705"/>
                    <a:pt x="152085" y="186489"/>
                  </a:cubicBezTo>
                  <a:cubicBezTo>
                    <a:pt x="152085" y="186489"/>
                    <a:pt x="152351" y="186501"/>
                    <a:pt x="152856" y="186501"/>
                  </a:cubicBezTo>
                  <a:cubicBezTo>
                    <a:pt x="158914" y="186501"/>
                    <a:pt x="199306" y="184696"/>
                    <a:pt x="225711" y="137753"/>
                  </a:cubicBezTo>
                  <a:cubicBezTo>
                    <a:pt x="254147" y="86728"/>
                    <a:pt x="220597" y="39928"/>
                    <a:pt x="168853" y="29686"/>
                  </a:cubicBezTo>
                  <a:cubicBezTo>
                    <a:pt x="130848" y="22323"/>
                    <a:pt x="106849" y="1"/>
                    <a:pt x="785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45"/>
            <p:cNvSpPr/>
            <p:nvPr/>
          </p:nvSpPr>
          <p:spPr>
            <a:xfrm>
              <a:off x="1118375" y="5133950"/>
              <a:ext cx="5429825" cy="335525"/>
            </a:xfrm>
            <a:custGeom>
              <a:avLst/>
              <a:gdLst/>
              <a:ahLst/>
              <a:cxnLst/>
              <a:rect l="l" t="t" r="r" b="b"/>
              <a:pathLst>
                <a:path w="217193" h="13421" extrusionOk="0">
                  <a:moveTo>
                    <a:pt x="108604" y="0"/>
                  </a:moveTo>
                  <a:cubicBezTo>
                    <a:pt x="48567" y="0"/>
                    <a:pt x="1" y="2995"/>
                    <a:pt x="1" y="6710"/>
                  </a:cubicBezTo>
                  <a:cubicBezTo>
                    <a:pt x="1" y="10411"/>
                    <a:pt x="48567" y="13420"/>
                    <a:pt x="108604" y="13420"/>
                  </a:cubicBezTo>
                  <a:cubicBezTo>
                    <a:pt x="168641" y="13420"/>
                    <a:pt x="217193" y="10411"/>
                    <a:pt x="217193" y="6710"/>
                  </a:cubicBezTo>
                  <a:cubicBezTo>
                    <a:pt x="217193" y="2995"/>
                    <a:pt x="168641" y="0"/>
                    <a:pt x="108604" y="0"/>
                  </a:cubicBezTo>
                  <a:close/>
                </a:path>
              </a:pathLst>
            </a:custGeom>
            <a:solidFill>
              <a:srgbClr val="3BCE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45"/>
            <p:cNvSpPr/>
            <p:nvPr/>
          </p:nvSpPr>
          <p:spPr>
            <a:xfrm>
              <a:off x="1118375" y="5133950"/>
              <a:ext cx="5429825" cy="335525"/>
            </a:xfrm>
            <a:custGeom>
              <a:avLst/>
              <a:gdLst/>
              <a:ahLst/>
              <a:cxnLst/>
              <a:rect l="l" t="t" r="r" b="b"/>
              <a:pathLst>
                <a:path w="217193" h="13421" extrusionOk="0">
                  <a:moveTo>
                    <a:pt x="108604" y="0"/>
                  </a:moveTo>
                  <a:cubicBezTo>
                    <a:pt x="48567" y="0"/>
                    <a:pt x="1" y="2995"/>
                    <a:pt x="1" y="6710"/>
                  </a:cubicBezTo>
                  <a:cubicBezTo>
                    <a:pt x="1" y="10411"/>
                    <a:pt x="48567" y="13420"/>
                    <a:pt x="108604" y="13420"/>
                  </a:cubicBezTo>
                  <a:cubicBezTo>
                    <a:pt x="168641" y="13420"/>
                    <a:pt x="217193" y="10411"/>
                    <a:pt x="217193" y="6710"/>
                  </a:cubicBezTo>
                  <a:cubicBezTo>
                    <a:pt x="217193" y="2995"/>
                    <a:pt x="168641" y="0"/>
                    <a:pt x="108604" y="0"/>
                  </a:cubicBezTo>
                  <a:close/>
                </a:path>
              </a:pathLst>
            </a:custGeom>
            <a:solidFill>
              <a:srgbClr val="89E2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45"/>
            <p:cNvSpPr/>
            <p:nvPr/>
          </p:nvSpPr>
          <p:spPr>
            <a:xfrm>
              <a:off x="4307931" y="485306"/>
              <a:ext cx="679850" cy="675625"/>
            </a:xfrm>
            <a:custGeom>
              <a:avLst/>
              <a:gdLst/>
              <a:ahLst/>
              <a:cxnLst/>
              <a:rect l="l" t="t" r="r" b="b"/>
              <a:pathLst>
                <a:path w="27194" h="27025" extrusionOk="0">
                  <a:moveTo>
                    <a:pt x="14296" y="7417"/>
                  </a:moveTo>
                  <a:cubicBezTo>
                    <a:pt x="15892" y="7600"/>
                    <a:pt x="17474" y="8476"/>
                    <a:pt x="18364" y="9719"/>
                  </a:cubicBezTo>
                  <a:cubicBezTo>
                    <a:pt x="19424" y="10948"/>
                    <a:pt x="19946" y="12714"/>
                    <a:pt x="19777" y="14310"/>
                  </a:cubicBezTo>
                  <a:cubicBezTo>
                    <a:pt x="19424" y="15893"/>
                    <a:pt x="18717" y="17305"/>
                    <a:pt x="17305" y="18365"/>
                  </a:cubicBezTo>
                  <a:cubicBezTo>
                    <a:pt x="16223" y="19287"/>
                    <a:pt x="14884" y="19813"/>
                    <a:pt x="13503" y="19813"/>
                  </a:cubicBezTo>
                  <a:cubicBezTo>
                    <a:pt x="13297" y="19813"/>
                    <a:pt x="13090" y="19801"/>
                    <a:pt x="12883" y="19777"/>
                  </a:cubicBezTo>
                  <a:cubicBezTo>
                    <a:pt x="9352" y="19255"/>
                    <a:pt x="7063" y="16246"/>
                    <a:pt x="7416" y="12898"/>
                  </a:cubicBezTo>
                  <a:cubicBezTo>
                    <a:pt x="7586" y="11132"/>
                    <a:pt x="8476" y="9719"/>
                    <a:pt x="9705" y="8660"/>
                  </a:cubicBezTo>
                  <a:cubicBezTo>
                    <a:pt x="10764" y="7770"/>
                    <a:pt x="12177" y="7417"/>
                    <a:pt x="13590" y="7417"/>
                  </a:cubicBezTo>
                  <a:close/>
                  <a:moveTo>
                    <a:pt x="13723" y="6505"/>
                  </a:moveTo>
                  <a:cubicBezTo>
                    <a:pt x="12037" y="6505"/>
                    <a:pt x="10412" y="7032"/>
                    <a:pt x="9182" y="7954"/>
                  </a:cubicBezTo>
                  <a:cubicBezTo>
                    <a:pt x="7770" y="9183"/>
                    <a:pt x="6710" y="10779"/>
                    <a:pt x="6526" y="12714"/>
                  </a:cubicBezTo>
                  <a:cubicBezTo>
                    <a:pt x="6004" y="16599"/>
                    <a:pt x="8829" y="20131"/>
                    <a:pt x="12714" y="20667"/>
                  </a:cubicBezTo>
                  <a:lnTo>
                    <a:pt x="13590" y="20667"/>
                  </a:lnTo>
                  <a:cubicBezTo>
                    <a:pt x="15186" y="20667"/>
                    <a:pt x="16599" y="20131"/>
                    <a:pt x="18011" y="19071"/>
                  </a:cubicBezTo>
                  <a:cubicBezTo>
                    <a:pt x="19424" y="18012"/>
                    <a:pt x="20300" y="16246"/>
                    <a:pt x="20653" y="14310"/>
                  </a:cubicBezTo>
                  <a:cubicBezTo>
                    <a:pt x="20836" y="12545"/>
                    <a:pt x="20300" y="10595"/>
                    <a:pt x="19071" y="9183"/>
                  </a:cubicBezTo>
                  <a:cubicBezTo>
                    <a:pt x="18011" y="7600"/>
                    <a:pt x="16245" y="6710"/>
                    <a:pt x="14480" y="6541"/>
                  </a:cubicBezTo>
                  <a:cubicBezTo>
                    <a:pt x="14227" y="6517"/>
                    <a:pt x="13974" y="6505"/>
                    <a:pt x="13723" y="6505"/>
                  </a:cubicBezTo>
                  <a:close/>
                  <a:moveTo>
                    <a:pt x="14126" y="1060"/>
                  </a:moveTo>
                  <a:lnTo>
                    <a:pt x="16062" y="1244"/>
                  </a:lnTo>
                  <a:lnTo>
                    <a:pt x="16245" y="2473"/>
                  </a:lnTo>
                  <a:cubicBezTo>
                    <a:pt x="16245" y="2656"/>
                    <a:pt x="16415" y="2826"/>
                    <a:pt x="16599" y="2826"/>
                  </a:cubicBezTo>
                  <a:cubicBezTo>
                    <a:pt x="17305" y="3009"/>
                    <a:pt x="18181" y="3363"/>
                    <a:pt x="18887" y="3716"/>
                  </a:cubicBezTo>
                  <a:cubicBezTo>
                    <a:pt x="18979" y="3800"/>
                    <a:pt x="19067" y="3843"/>
                    <a:pt x="19155" y="3843"/>
                  </a:cubicBezTo>
                  <a:cubicBezTo>
                    <a:pt x="19244" y="3843"/>
                    <a:pt x="19332" y="3800"/>
                    <a:pt x="19424" y="3716"/>
                  </a:cubicBezTo>
                  <a:lnTo>
                    <a:pt x="20300" y="3009"/>
                  </a:lnTo>
                  <a:lnTo>
                    <a:pt x="21896" y="4069"/>
                  </a:lnTo>
                  <a:lnTo>
                    <a:pt x="21359" y="5128"/>
                  </a:lnTo>
                  <a:cubicBezTo>
                    <a:pt x="21359" y="5298"/>
                    <a:pt x="21359" y="5651"/>
                    <a:pt x="21543" y="5651"/>
                  </a:cubicBezTo>
                  <a:lnTo>
                    <a:pt x="23125" y="7770"/>
                  </a:lnTo>
                  <a:cubicBezTo>
                    <a:pt x="23125" y="7954"/>
                    <a:pt x="23478" y="7954"/>
                    <a:pt x="23662" y="7954"/>
                  </a:cubicBezTo>
                  <a:lnTo>
                    <a:pt x="24721" y="7770"/>
                  </a:lnTo>
                  <a:lnTo>
                    <a:pt x="25427" y="9536"/>
                  </a:lnTo>
                  <a:lnTo>
                    <a:pt x="24538" y="10242"/>
                  </a:lnTo>
                  <a:cubicBezTo>
                    <a:pt x="24368" y="10426"/>
                    <a:pt x="24368" y="10595"/>
                    <a:pt x="24368" y="10779"/>
                  </a:cubicBezTo>
                  <a:cubicBezTo>
                    <a:pt x="24538" y="11655"/>
                    <a:pt x="24721" y="12361"/>
                    <a:pt x="24721" y="13251"/>
                  </a:cubicBezTo>
                  <a:cubicBezTo>
                    <a:pt x="24721" y="13421"/>
                    <a:pt x="24891" y="13604"/>
                    <a:pt x="25074" y="13774"/>
                  </a:cubicBezTo>
                  <a:lnTo>
                    <a:pt x="26134" y="14127"/>
                  </a:lnTo>
                  <a:lnTo>
                    <a:pt x="25950" y="16076"/>
                  </a:lnTo>
                  <a:lnTo>
                    <a:pt x="24721" y="16246"/>
                  </a:lnTo>
                  <a:cubicBezTo>
                    <a:pt x="24538" y="16246"/>
                    <a:pt x="24368" y="16246"/>
                    <a:pt x="24368" y="16429"/>
                  </a:cubicBezTo>
                  <a:cubicBezTo>
                    <a:pt x="24184" y="17305"/>
                    <a:pt x="23831" y="18195"/>
                    <a:pt x="23309" y="18902"/>
                  </a:cubicBezTo>
                  <a:cubicBezTo>
                    <a:pt x="23309" y="19071"/>
                    <a:pt x="23309" y="19255"/>
                    <a:pt x="23478" y="19424"/>
                  </a:cubicBezTo>
                  <a:lnTo>
                    <a:pt x="24184" y="20314"/>
                  </a:lnTo>
                  <a:lnTo>
                    <a:pt x="22955" y="21896"/>
                  </a:lnTo>
                  <a:lnTo>
                    <a:pt x="21896" y="21374"/>
                  </a:lnTo>
                  <a:cubicBezTo>
                    <a:pt x="21712" y="21374"/>
                    <a:pt x="21543" y="21374"/>
                    <a:pt x="21359" y="21543"/>
                  </a:cubicBezTo>
                  <a:cubicBezTo>
                    <a:pt x="20836" y="22080"/>
                    <a:pt x="20130" y="22603"/>
                    <a:pt x="19424" y="23139"/>
                  </a:cubicBezTo>
                  <a:cubicBezTo>
                    <a:pt x="19240" y="23139"/>
                    <a:pt x="19071" y="23309"/>
                    <a:pt x="19071" y="23493"/>
                  </a:cubicBezTo>
                  <a:lnTo>
                    <a:pt x="19424" y="24722"/>
                  </a:lnTo>
                  <a:lnTo>
                    <a:pt x="17474" y="25428"/>
                  </a:lnTo>
                  <a:lnTo>
                    <a:pt x="16952" y="24552"/>
                  </a:lnTo>
                  <a:cubicBezTo>
                    <a:pt x="16768" y="24368"/>
                    <a:pt x="16599" y="24368"/>
                    <a:pt x="16415" y="24368"/>
                  </a:cubicBezTo>
                  <a:cubicBezTo>
                    <a:pt x="15539" y="24552"/>
                    <a:pt x="14649" y="24722"/>
                    <a:pt x="13773" y="24722"/>
                  </a:cubicBezTo>
                  <a:cubicBezTo>
                    <a:pt x="13590" y="24722"/>
                    <a:pt x="13420" y="24905"/>
                    <a:pt x="13420" y="25075"/>
                  </a:cubicBezTo>
                  <a:lnTo>
                    <a:pt x="13067" y="26134"/>
                  </a:lnTo>
                  <a:lnTo>
                    <a:pt x="11118" y="25965"/>
                  </a:lnTo>
                  <a:lnTo>
                    <a:pt x="10948" y="24722"/>
                  </a:lnTo>
                  <a:cubicBezTo>
                    <a:pt x="10948" y="24552"/>
                    <a:pt x="10764" y="24368"/>
                    <a:pt x="10595" y="24368"/>
                  </a:cubicBezTo>
                  <a:cubicBezTo>
                    <a:pt x="9705" y="24015"/>
                    <a:pt x="8999" y="23846"/>
                    <a:pt x="8123" y="23309"/>
                  </a:cubicBezTo>
                  <a:cubicBezTo>
                    <a:pt x="7939" y="23309"/>
                    <a:pt x="7770" y="23309"/>
                    <a:pt x="7586" y="23493"/>
                  </a:cubicBezTo>
                  <a:lnTo>
                    <a:pt x="6710" y="24199"/>
                  </a:lnTo>
                  <a:lnTo>
                    <a:pt x="5297" y="22956"/>
                  </a:lnTo>
                  <a:lnTo>
                    <a:pt x="5651" y="21896"/>
                  </a:lnTo>
                  <a:cubicBezTo>
                    <a:pt x="5820" y="21727"/>
                    <a:pt x="5820" y="21543"/>
                    <a:pt x="5651" y="21374"/>
                  </a:cubicBezTo>
                  <a:cubicBezTo>
                    <a:pt x="4944" y="20837"/>
                    <a:pt x="4408" y="20131"/>
                    <a:pt x="4054" y="19424"/>
                  </a:cubicBezTo>
                  <a:cubicBezTo>
                    <a:pt x="3885" y="19255"/>
                    <a:pt x="3701" y="19071"/>
                    <a:pt x="3532" y="19071"/>
                  </a:cubicBezTo>
                  <a:lnTo>
                    <a:pt x="2472" y="19424"/>
                  </a:lnTo>
                  <a:lnTo>
                    <a:pt x="1582" y="17489"/>
                  </a:lnTo>
                  <a:lnTo>
                    <a:pt x="2642" y="16952"/>
                  </a:lnTo>
                  <a:cubicBezTo>
                    <a:pt x="2642" y="16783"/>
                    <a:pt x="2825" y="16599"/>
                    <a:pt x="2825" y="16429"/>
                  </a:cubicBezTo>
                  <a:cubicBezTo>
                    <a:pt x="2472" y="15539"/>
                    <a:pt x="2472" y="14664"/>
                    <a:pt x="2472" y="13774"/>
                  </a:cubicBezTo>
                  <a:cubicBezTo>
                    <a:pt x="2472" y="13604"/>
                    <a:pt x="2289" y="13421"/>
                    <a:pt x="2119" y="13421"/>
                  </a:cubicBezTo>
                  <a:lnTo>
                    <a:pt x="1060" y="13067"/>
                  </a:lnTo>
                  <a:lnTo>
                    <a:pt x="1229" y="11132"/>
                  </a:lnTo>
                  <a:lnTo>
                    <a:pt x="2472" y="10948"/>
                  </a:lnTo>
                  <a:cubicBezTo>
                    <a:pt x="2642" y="10948"/>
                    <a:pt x="2825" y="10779"/>
                    <a:pt x="2825" y="10595"/>
                  </a:cubicBezTo>
                  <a:cubicBezTo>
                    <a:pt x="2995" y="9719"/>
                    <a:pt x="3348" y="9013"/>
                    <a:pt x="3701" y="8123"/>
                  </a:cubicBezTo>
                  <a:cubicBezTo>
                    <a:pt x="3885" y="7954"/>
                    <a:pt x="3885" y="7770"/>
                    <a:pt x="3701" y="7600"/>
                  </a:cubicBezTo>
                  <a:lnTo>
                    <a:pt x="2995" y="6710"/>
                  </a:lnTo>
                  <a:lnTo>
                    <a:pt x="4054" y="5298"/>
                  </a:lnTo>
                  <a:lnTo>
                    <a:pt x="5297" y="5651"/>
                  </a:lnTo>
                  <a:cubicBezTo>
                    <a:pt x="5382" y="5743"/>
                    <a:pt x="5471" y="5789"/>
                    <a:pt x="5538" y="5789"/>
                  </a:cubicBezTo>
                  <a:cubicBezTo>
                    <a:pt x="5605" y="5789"/>
                    <a:pt x="5651" y="5743"/>
                    <a:pt x="5651" y="5651"/>
                  </a:cubicBezTo>
                  <a:cubicBezTo>
                    <a:pt x="6357" y="4945"/>
                    <a:pt x="7063" y="4422"/>
                    <a:pt x="7770" y="4069"/>
                  </a:cubicBezTo>
                  <a:cubicBezTo>
                    <a:pt x="7939" y="3885"/>
                    <a:pt x="7939" y="3716"/>
                    <a:pt x="7939" y="3532"/>
                  </a:cubicBezTo>
                  <a:lnTo>
                    <a:pt x="7770" y="2473"/>
                  </a:lnTo>
                  <a:lnTo>
                    <a:pt x="9535" y="1597"/>
                  </a:lnTo>
                  <a:lnTo>
                    <a:pt x="10242" y="2656"/>
                  </a:lnTo>
                  <a:cubicBezTo>
                    <a:pt x="10411" y="2826"/>
                    <a:pt x="10595" y="2826"/>
                    <a:pt x="10764" y="2826"/>
                  </a:cubicBezTo>
                  <a:cubicBezTo>
                    <a:pt x="11654" y="2473"/>
                    <a:pt x="12530" y="2473"/>
                    <a:pt x="13236" y="2473"/>
                  </a:cubicBezTo>
                  <a:cubicBezTo>
                    <a:pt x="13590" y="2473"/>
                    <a:pt x="13590" y="2303"/>
                    <a:pt x="13773" y="2119"/>
                  </a:cubicBezTo>
                  <a:lnTo>
                    <a:pt x="14126" y="1060"/>
                  </a:lnTo>
                  <a:close/>
                  <a:moveTo>
                    <a:pt x="13943" y="0"/>
                  </a:moveTo>
                  <a:cubicBezTo>
                    <a:pt x="13590" y="0"/>
                    <a:pt x="13420" y="184"/>
                    <a:pt x="13420" y="354"/>
                  </a:cubicBezTo>
                  <a:lnTo>
                    <a:pt x="13067" y="1597"/>
                  </a:lnTo>
                  <a:cubicBezTo>
                    <a:pt x="12177" y="1597"/>
                    <a:pt x="11471" y="1597"/>
                    <a:pt x="10764" y="1766"/>
                  </a:cubicBezTo>
                  <a:lnTo>
                    <a:pt x="10058" y="890"/>
                  </a:lnTo>
                  <a:cubicBezTo>
                    <a:pt x="9938" y="760"/>
                    <a:pt x="9810" y="637"/>
                    <a:pt x="9686" y="637"/>
                  </a:cubicBezTo>
                  <a:cubicBezTo>
                    <a:pt x="9635" y="637"/>
                    <a:pt x="9585" y="658"/>
                    <a:pt x="9535" y="707"/>
                  </a:cubicBezTo>
                  <a:lnTo>
                    <a:pt x="7063" y="1766"/>
                  </a:lnTo>
                  <a:cubicBezTo>
                    <a:pt x="6880" y="1766"/>
                    <a:pt x="6710" y="1950"/>
                    <a:pt x="6880" y="2303"/>
                  </a:cubicBezTo>
                  <a:lnTo>
                    <a:pt x="7063" y="3363"/>
                  </a:lnTo>
                  <a:cubicBezTo>
                    <a:pt x="6357" y="3885"/>
                    <a:pt x="5820" y="4238"/>
                    <a:pt x="5297" y="4775"/>
                  </a:cubicBezTo>
                  <a:lnTo>
                    <a:pt x="4238" y="4238"/>
                  </a:lnTo>
                  <a:cubicBezTo>
                    <a:pt x="4054" y="4238"/>
                    <a:pt x="3701" y="4238"/>
                    <a:pt x="3701" y="4422"/>
                  </a:cubicBezTo>
                  <a:lnTo>
                    <a:pt x="1935" y="6541"/>
                  </a:lnTo>
                  <a:cubicBezTo>
                    <a:pt x="1935" y="6710"/>
                    <a:pt x="1935" y="6894"/>
                    <a:pt x="2119" y="7064"/>
                  </a:cubicBezTo>
                  <a:lnTo>
                    <a:pt x="2825" y="7954"/>
                  </a:lnTo>
                  <a:cubicBezTo>
                    <a:pt x="2472" y="8660"/>
                    <a:pt x="2289" y="9366"/>
                    <a:pt x="1935" y="10073"/>
                  </a:cubicBezTo>
                  <a:lnTo>
                    <a:pt x="706" y="10242"/>
                  </a:lnTo>
                  <a:cubicBezTo>
                    <a:pt x="523" y="10242"/>
                    <a:pt x="353" y="10426"/>
                    <a:pt x="353" y="10595"/>
                  </a:cubicBezTo>
                  <a:lnTo>
                    <a:pt x="0" y="13251"/>
                  </a:lnTo>
                  <a:cubicBezTo>
                    <a:pt x="0" y="13421"/>
                    <a:pt x="170" y="13604"/>
                    <a:pt x="353" y="13774"/>
                  </a:cubicBezTo>
                  <a:lnTo>
                    <a:pt x="1413" y="14127"/>
                  </a:lnTo>
                  <a:cubicBezTo>
                    <a:pt x="1582" y="14833"/>
                    <a:pt x="1582" y="15539"/>
                    <a:pt x="1766" y="16246"/>
                  </a:cubicBezTo>
                  <a:lnTo>
                    <a:pt x="876" y="16952"/>
                  </a:lnTo>
                  <a:cubicBezTo>
                    <a:pt x="706" y="17136"/>
                    <a:pt x="523" y="17305"/>
                    <a:pt x="706" y="17658"/>
                  </a:cubicBezTo>
                  <a:lnTo>
                    <a:pt x="1766" y="19961"/>
                  </a:lnTo>
                  <a:cubicBezTo>
                    <a:pt x="1766" y="20314"/>
                    <a:pt x="1935" y="20314"/>
                    <a:pt x="2119" y="20314"/>
                  </a:cubicBezTo>
                  <a:lnTo>
                    <a:pt x="3348" y="20131"/>
                  </a:lnTo>
                  <a:cubicBezTo>
                    <a:pt x="3885" y="20667"/>
                    <a:pt x="4238" y="21374"/>
                    <a:pt x="4761" y="21896"/>
                  </a:cubicBezTo>
                  <a:lnTo>
                    <a:pt x="4238" y="22956"/>
                  </a:lnTo>
                  <a:cubicBezTo>
                    <a:pt x="4238" y="23139"/>
                    <a:pt x="4238" y="23309"/>
                    <a:pt x="4408" y="23493"/>
                  </a:cubicBezTo>
                  <a:lnTo>
                    <a:pt x="6526" y="25075"/>
                  </a:lnTo>
                  <a:cubicBezTo>
                    <a:pt x="6618" y="25167"/>
                    <a:pt x="6707" y="25212"/>
                    <a:pt x="6795" y="25212"/>
                  </a:cubicBezTo>
                  <a:cubicBezTo>
                    <a:pt x="6883" y="25212"/>
                    <a:pt x="6971" y="25167"/>
                    <a:pt x="7063" y="25075"/>
                  </a:cubicBezTo>
                  <a:lnTo>
                    <a:pt x="7939" y="24368"/>
                  </a:lnTo>
                  <a:cubicBezTo>
                    <a:pt x="8645" y="24552"/>
                    <a:pt x="9352" y="24905"/>
                    <a:pt x="10058" y="25075"/>
                  </a:cubicBezTo>
                  <a:lnTo>
                    <a:pt x="10242" y="26318"/>
                  </a:lnTo>
                  <a:cubicBezTo>
                    <a:pt x="10242" y="26487"/>
                    <a:pt x="10411" y="26671"/>
                    <a:pt x="10595" y="26841"/>
                  </a:cubicBezTo>
                  <a:lnTo>
                    <a:pt x="13236" y="27024"/>
                  </a:lnTo>
                  <a:cubicBezTo>
                    <a:pt x="13420" y="27024"/>
                    <a:pt x="13590" y="27024"/>
                    <a:pt x="13773" y="26841"/>
                  </a:cubicBezTo>
                  <a:lnTo>
                    <a:pt x="14126" y="25612"/>
                  </a:lnTo>
                  <a:cubicBezTo>
                    <a:pt x="14833" y="25612"/>
                    <a:pt x="15539" y="25428"/>
                    <a:pt x="16245" y="25258"/>
                  </a:cubicBezTo>
                  <a:lnTo>
                    <a:pt x="17121" y="26318"/>
                  </a:lnTo>
                  <a:cubicBezTo>
                    <a:pt x="17121" y="26487"/>
                    <a:pt x="17474" y="26487"/>
                    <a:pt x="17658" y="26487"/>
                  </a:cubicBezTo>
                  <a:lnTo>
                    <a:pt x="20130" y="25428"/>
                  </a:lnTo>
                  <a:cubicBezTo>
                    <a:pt x="20300" y="25258"/>
                    <a:pt x="20300" y="25075"/>
                    <a:pt x="20300" y="24905"/>
                  </a:cubicBezTo>
                  <a:lnTo>
                    <a:pt x="20130" y="23662"/>
                  </a:lnTo>
                  <a:cubicBezTo>
                    <a:pt x="20653" y="23309"/>
                    <a:pt x="21359" y="22786"/>
                    <a:pt x="21896" y="22433"/>
                  </a:cubicBezTo>
                  <a:lnTo>
                    <a:pt x="22955" y="22786"/>
                  </a:lnTo>
                  <a:cubicBezTo>
                    <a:pt x="23040" y="22871"/>
                    <a:pt x="23128" y="22913"/>
                    <a:pt x="23217" y="22913"/>
                  </a:cubicBezTo>
                  <a:cubicBezTo>
                    <a:pt x="23305" y="22913"/>
                    <a:pt x="23393" y="22871"/>
                    <a:pt x="23478" y="22786"/>
                  </a:cubicBezTo>
                  <a:lnTo>
                    <a:pt x="25074" y="20484"/>
                  </a:lnTo>
                  <a:cubicBezTo>
                    <a:pt x="25244" y="20484"/>
                    <a:pt x="25244" y="20131"/>
                    <a:pt x="25074" y="19961"/>
                  </a:cubicBezTo>
                  <a:lnTo>
                    <a:pt x="24368" y="19071"/>
                  </a:lnTo>
                  <a:cubicBezTo>
                    <a:pt x="24721" y="18365"/>
                    <a:pt x="24891" y="17842"/>
                    <a:pt x="25074" y="17136"/>
                  </a:cubicBezTo>
                  <a:lnTo>
                    <a:pt x="26303" y="16952"/>
                  </a:lnTo>
                  <a:cubicBezTo>
                    <a:pt x="26656" y="16952"/>
                    <a:pt x="26656" y="16783"/>
                    <a:pt x="26840" y="16599"/>
                  </a:cubicBezTo>
                  <a:lnTo>
                    <a:pt x="27010" y="13957"/>
                  </a:lnTo>
                  <a:cubicBezTo>
                    <a:pt x="27193" y="13604"/>
                    <a:pt x="27010" y="13421"/>
                    <a:pt x="26840" y="13421"/>
                  </a:cubicBezTo>
                  <a:lnTo>
                    <a:pt x="25597" y="12898"/>
                  </a:lnTo>
                  <a:cubicBezTo>
                    <a:pt x="25597" y="12192"/>
                    <a:pt x="25427" y="11485"/>
                    <a:pt x="25244" y="10779"/>
                  </a:cubicBezTo>
                  <a:lnTo>
                    <a:pt x="26303" y="10073"/>
                  </a:lnTo>
                  <a:cubicBezTo>
                    <a:pt x="26487" y="9889"/>
                    <a:pt x="26487" y="9719"/>
                    <a:pt x="26487" y="9536"/>
                  </a:cubicBezTo>
                  <a:lnTo>
                    <a:pt x="25427" y="7064"/>
                  </a:lnTo>
                  <a:cubicBezTo>
                    <a:pt x="25427" y="6894"/>
                    <a:pt x="25074" y="6710"/>
                    <a:pt x="24891" y="6710"/>
                  </a:cubicBezTo>
                  <a:lnTo>
                    <a:pt x="23662" y="7064"/>
                  </a:lnTo>
                  <a:cubicBezTo>
                    <a:pt x="23309" y="6357"/>
                    <a:pt x="22955" y="5835"/>
                    <a:pt x="22419" y="5298"/>
                  </a:cubicBezTo>
                  <a:lnTo>
                    <a:pt x="22955" y="4238"/>
                  </a:lnTo>
                  <a:cubicBezTo>
                    <a:pt x="22955" y="3885"/>
                    <a:pt x="22955" y="3716"/>
                    <a:pt x="22772" y="3532"/>
                  </a:cubicBezTo>
                  <a:lnTo>
                    <a:pt x="20483" y="2119"/>
                  </a:lnTo>
                  <a:cubicBezTo>
                    <a:pt x="20483" y="2035"/>
                    <a:pt x="20395" y="1992"/>
                    <a:pt x="20284" y="1992"/>
                  </a:cubicBezTo>
                  <a:cubicBezTo>
                    <a:pt x="20172" y="1992"/>
                    <a:pt x="20038" y="2035"/>
                    <a:pt x="19946" y="2119"/>
                  </a:cubicBezTo>
                  <a:lnTo>
                    <a:pt x="19071" y="2826"/>
                  </a:lnTo>
                  <a:cubicBezTo>
                    <a:pt x="18364" y="2473"/>
                    <a:pt x="17828" y="2303"/>
                    <a:pt x="17121" y="1950"/>
                  </a:cubicBezTo>
                  <a:lnTo>
                    <a:pt x="16952" y="707"/>
                  </a:lnTo>
                  <a:cubicBezTo>
                    <a:pt x="16952" y="537"/>
                    <a:pt x="16768" y="354"/>
                    <a:pt x="16599" y="354"/>
                  </a:cubicBezTo>
                  <a:lnTo>
                    <a:pt x="13943"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45"/>
            <p:cNvSpPr/>
            <p:nvPr/>
          </p:nvSpPr>
          <p:spPr>
            <a:xfrm>
              <a:off x="2689925" y="2268775"/>
              <a:ext cx="591575" cy="591575"/>
            </a:xfrm>
            <a:custGeom>
              <a:avLst/>
              <a:gdLst/>
              <a:ahLst/>
              <a:cxnLst/>
              <a:rect l="l" t="t" r="r" b="b"/>
              <a:pathLst>
                <a:path w="23663" h="23663" extrusionOk="0">
                  <a:moveTo>
                    <a:pt x="11898" y="5799"/>
                  </a:moveTo>
                  <a:cubicBezTo>
                    <a:pt x="12112" y="5799"/>
                    <a:pt x="12328" y="5810"/>
                    <a:pt x="12545" y="5835"/>
                  </a:cubicBezTo>
                  <a:cubicBezTo>
                    <a:pt x="15893" y="6188"/>
                    <a:pt x="18196" y="9183"/>
                    <a:pt x="17842" y="12545"/>
                  </a:cubicBezTo>
                  <a:cubicBezTo>
                    <a:pt x="17512" y="15519"/>
                    <a:pt x="14855" y="17876"/>
                    <a:pt x="11771" y="17876"/>
                  </a:cubicBezTo>
                  <a:cubicBezTo>
                    <a:pt x="11560" y="17876"/>
                    <a:pt x="11347" y="17865"/>
                    <a:pt x="11132" y="17842"/>
                  </a:cubicBezTo>
                  <a:cubicBezTo>
                    <a:pt x="7954" y="17305"/>
                    <a:pt x="5482" y="14310"/>
                    <a:pt x="5835" y="11132"/>
                  </a:cubicBezTo>
                  <a:cubicBezTo>
                    <a:pt x="6322" y="7999"/>
                    <a:pt x="8968" y="5799"/>
                    <a:pt x="11898" y="5799"/>
                  </a:cubicBezTo>
                  <a:close/>
                  <a:moveTo>
                    <a:pt x="12192" y="0"/>
                  </a:moveTo>
                  <a:lnTo>
                    <a:pt x="11655" y="1244"/>
                  </a:lnTo>
                  <a:cubicBezTo>
                    <a:pt x="10779" y="1244"/>
                    <a:pt x="10073" y="1413"/>
                    <a:pt x="9183" y="1597"/>
                  </a:cubicBezTo>
                  <a:lnTo>
                    <a:pt x="8477" y="537"/>
                  </a:lnTo>
                  <a:lnTo>
                    <a:pt x="6188" y="1413"/>
                  </a:lnTo>
                  <a:lnTo>
                    <a:pt x="6358" y="2826"/>
                  </a:lnTo>
                  <a:cubicBezTo>
                    <a:pt x="5651" y="3179"/>
                    <a:pt x="5129" y="3716"/>
                    <a:pt x="4422" y="4422"/>
                  </a:cubicBezTo>
                  <a:lnTo>
                    <a:pt x="3179" y="3716"/>
                  </a:lnTo>
                  <a:lnTo>
                    <a:pt x="1767" y="5651"/>
                  </a:lnTo>
                  <a:lnTo>
                    <a:pt x="2657" y="6710"/>
                  </a:lnTo>
                  <a:cubicBezTo>
                    <a:pt x="2304" y="7417"/>
                    <a:pt x="1950" y="8307"/>
                    <a:pt x="1767" y="9013"/>
                  </a:cubicBezTo>
                  <a:lnTo>
                    <a:pt x="354" y="9183"/>
                  </a:lnTo>
                  <a:lnTo>
                    <a:pt x="1" y="11485"/>
                  </a:lnTo>
                  <a:lnTo>
                    <a:pt x="1414" y="12008"/>
                  </a:lnTo>
                  <a:cubicBezTo>
                    <a:pt x="1414" y="12898"/>
                    <a:pt x="1414" y="13604"/>
                    <a:pt x="1767" y="14480"/>
                  </a:cubicBezTo>
                  <a:lnTo>
                    <a:pt x="538" y="15370"/>
                  </a:lnTo>
                  <a:lnTo>
                    <a:pt x="1414" y="17489"/>
                  </a:lnTo>
                  <a:lnTo>
                    <a:pt x="2826" y="17305"/>
                  </a:lnTo>
                  <a:cubicBezTo>
                    <a:pt x="3363" y="18011"/>
                    <a:pt x="3716" y="18548"/>
                    <a:pt x="4422" y="19255"/>
                  </a:cubicBezTo>
                  <a:lnTo>
                    <a:pt x="3716" y="20484"/>
                  </a:lnTo>
                  <a:lnTo>
                    <a:pt x="5835" y="21896"/>
                  </a:lnTo>
                  <a:lnTo>
                    <a:pt x="6895" y="21020"/>
                  </a:lnTo>
                  <a:cubicBezTo>
                    <a:pt x="7601" y="21374"/>
                    <a:pt x="8307" y="21727"/>
                    <a:pt x="9183" y="21896"/>
                  </a:cubicBezTo>
                  <a:lnTo>
                    <a:pt x="9183" y="23309"/>
                  </a:lnTo>
                  <a:lnTo>
                    <a:pt x="11655" y="23662"/>
                  </a:lnTo>
                  <a:lnTo>
                    <a:pt x="12192" y="22249"/>
                  </a:lnTo>
                  <a:cubicBezTo>
                    <a:pt x="12898" y="22249"/>
                    <a:pt x="13774" y="22249"/>
                    <a:pt x="14480" y="21896"/>
                  </a:cubicBezTo>
                  <a:lnTo>
                    <a:pt x="15370" y="23139"/>
                  </a:lnTo>
                  <a:lnTo>
                    <a:pt x="17659" y="22080"/>
                  </a:lnTo>
                  <a:lnTo>
                    <a:pt x="17306" y="20837"/>
                  </a:lnTo>
                  <a:cubicBezTo>
                    <a:pt x="18012" y="20314"/>
                    <a:pt x="18718" y="19777"/>
                    <a:pt x="19255" y="19255"/>
                  </a:cubicBezTo>
                  <a:lnTo>
                    <a:pt x="20484" y="19777"/>
                  </a:lnTo>
                  <a:lnTo>
                    <a:pt x="22080" y="17842"/>
                  </a:lnTo>
                  <a:lnTo>
                    <a:pt x="21190" y="16782"/>
                  </a:lnTo>
                  <a:cubicBezTo>
                    <a:pt x="21544" y="16076"/>
                    <a:pt x="21897" y="15370"/>
                    <a:pt x="22080" y="14480"/>
                  </a:cubicBezTo>
                  <a:lnTo>
                    <a:pt x="23493" y="14480"/>
                  </a:lnTo>
                  <a:lnTo>
                    <a:pt x="23663" y="12008"/>
                  </a:lnTo>
                  <a:lnTo>
                    <a:pt x="22434" y="11485"/>
                  </a:lnTo>
                  <a:cubicBezTo>
                    <a:pt x="22434" y="10779"/>
                    <a:pt x="22250" y="9889"/>
                    <a:pt x="22080" y="9183"/>
                  </a:cubicBezTo>
                  <a:lnTo>
                    <a:pt x="23309" y="8307"/>
                  </a:lnTo>
                  <a:lnTo>
                    <a:pt x="22250" y="6004"/>
                  </a:lnTo>
                  <a:lnTo>
                    <a:pt x="20837" y="6357"/>
                  </a:lnTo>
                  <a:cubicBezTo>
                    <a:pt x="20484" y="5651"/>
                    <a:pt x="19961" y="4945"/>
                    <a:pt x="19425" y="4422"/>
                  </a:cubicBezTo>
                  <a:lnTo>
                    <a:pt x="19961" y="3179"/>
                  </a:lnTo>
                  <a:lnTo>
                    <a:pt x="18012" y="1597"/>
                  </a:lnTo>
                  <a:lnTo>
                    <a:pt x="16953" y="2473"/>
                  </a:lnTo>
                  <a:cubicBezTo>
                    <a:pt x="16246" y="2119"/>
                    <a:pt x="15540" y="1766"/>
                    <a:pt x="14664" y="1597"/>
                  </a:cubicBezTo>
                  <a:lnTo>
                    <a:pt x="14480" y="184"/>
                  </a:lnTo>
                  <a:lnTo>
                    <a:pt x="12192"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45"/>
            <p:cNvSpPr/>
            <p:nvPr/>
          </p:nvSpPr>
          <p:spPr>
            <a:xfrm>
              <a:off x="4433825" y="3235725"/>
              <a:ext cx="1324375" cy="1328600"/>
            </a:xfrm>
            <a:custGeom>
              <a:avLst/>
              <a:gdLst/>
              <a:ahLst/>
              <a:cxnLst/>
              <a:rect l="l" t="t" r="r" b="b"/>
              <a:pathLst>
                <a:path w="52975" h="53144" extrusionOk="0">
                  <a:moveTo>
                    <a:pt x="26487" y="9536"/>
                  </a:moveTo>
                  <a:cubicBezTo>
                    <a:pt x="36023" y="9536"/>
                    <a:pt x="43608" y="17121"/>
                    <a:pt x="43608" y="26657"/>
                  </a:cubicBezTo>
                  <a:cubicBezTo>
                    <a:pt x="43608" y="36022"/>
                    <a:pt x="36023" y="43792"/>
                    <a:pt x="26487" y="43792"/>
                  </a:cubicBezTo>
                  <a:cubicBezTo>
                    <a:pt x="17122" y="43792"/>
                    <a:pt x="9352" y="36022"/>
                    <a:pt x="9352" y="26657"/>
                  </a:cubicBezTo>
                  <a:cubicBezTo>
                    <a:pt x="9352" y="17121"/>
                    <a:pt x="17122" y="9536"/>
                    <a:pt x="26487" y="9536"/>
                  </a:cubicBezTo>
                  <a:close/>
                  <a:moveTo>
                    <a:pt x="23832" y="0"/>
                  </a:moveTo>
                  <a:lnTo>
                    <a:pt x="23125" y="3179"/>
                  </a:lnTo>
                  <a:cubicBezTo>
                    <a:pt x="21360" y="3348"/>
                    <a:pt x="19594" y="3885"/>
                    <a:pt x="17828" y="4591"/>
                  </a:cubicBezTo>
                  <a:lnTo>
                    <a:pt x="15709" y="2289"/>
                  </a:lnTo>
                  <a:lnTo>
                    <a:pt x="10948" y="4945"/>
                  </a:lnTo>
                  <a:lnTo>
                    <a:pt x="11824" y="7939"/>
                  </a:lnTo>
                  <a:cubicBezTo>
                    <a:pt x="10412" y="8999"/>
                    <a:pt x="9183" y="10411"/>
                    <a:pt x="7940" y="11824"/>
                  </a:cubicBezTo>
                  <a:lnTo>
                    <a:pt x="4945" y="10948"/>
                  </a:lnTo>
                  <a:lnTo>
                    <a:pt x="2289" y="15539"/>
                  </a:lnTo>
                  <a:lnTo>
                    <a:pt x="4408" y="17658"/>
                  </a:lnTo>
                  <a:cubicBezTo>
                    <a:pt x="3885" y="19424"/>
                    <a:pt x="3349" y="21190"/>
                    <a:pt x="2995" y="23125"/>
                  </a:cubicBezTo>
                  <a:lnTo>
                    <a:pt x="1" y="23831"/>
                  </a:lnTo>
                  <a:lnTo>
                    <a:pt x="1" y="29129"/>
                  </a:lnTo>
                  <a:lnTo>
                    <a:pt x="2995" y="29835"/>
                  </a:lnTo>
                  <a:cubicBezTo>
                    <a:pt x="3349" y="31785"/>
                    <a:pt x="3702" y="33550"/>
                    <a:pt x="4408" y="35316"/>
                  </a:cubicBezTo>
                  <a:lnTo>
                    <a:pt x="2120" y="37435"/>
                  </a:lnTo>
                  <a:lnTo>
                    <a:pt x="4761" y="42196"/>
                  </a:lnTo>
                  <a:lnTo>
                    <a:pt x="7770" y="41136"/>
                  </a:lnTo>
                  <a:cubicBezTo>
                    <a:pt x="8999" y="42732"/>
                    <a:pt x="10242" y="43961"/>
                    <a:pt x="11655" y="45205"/>
                  </a:cubicBezTo>
                  <a:lnTo>
                    <a:pt x="10765" y="48199"/>
                  </a:lnTo>
                  <a:lnTo>
                    <a:pt x="15540" y="50855"/>
                  </a:lnTo>
                  <a:lnTo>
                    <a:pt x="17658" y="48553"/>
                  </a:lnTo>
                  <a:cubicBezTo>
                    <a:pt x="19424" y="49259"/>
                    <a:pt x="21190" y="49796"/>
                    <a:pt x="22956" y="49965"/>
                  </a:cubicBezTo>
                  <a:lnTo>
                    <a:pt x="23662" y="53144"/>
                  </a:lnTo>
                  <a:lnTo>
                    <a:pt x="29129" y="53144"/>
                  </a:lnTo>
                  <a:lnTo>
                    <a:pt x="29835" y="49965"/>
                  </a:lnTo>
                  <a:cubicBezTo>
                    <a:pt x="31601" y="49796"/>
                    <a:pt x="33367" y="49259"/>
                    <a:pt x="35133" y="48553"/>
                  </a:cubicBezTo>
                  <a:lnTo>
                    <a:pt x="37252" y="50855"/>
                  </a:lnTo>
                  <a:lnTo>
                    <a:pt x="42026" y="48199"/>
                  </a:lnTo>
                  <a:lnTo>
                    <a:pt x="41136" y="45205"/>
                  </a:lnTo>
                  <a:cubicBezTo>
                    <a:pt x="42549" y="44145"/>
                    <a:pt x="43962" y="42732"/>
                    <a:pt x="45021" y="41320"/>
                  </a:cubicBezTo>
                  <a:lnTo>
                    <a:pt x="48030" y="42196"/>
                  </a:lnTo>
                  <a:lnTo>
                    <a:pt x="50855" y="37605"/>
                  </a:lnTo>
                  <a:lnTo>
                    <a:pt x="48553" y="35486"/>
                  </a:lnTo>
                  <a:cubicBezTo>
                    <a:pt x="49259" y="33720"/>
                    <a:pt x="49612" y="31954"/>
                    <a:pt x="49965" y="30019"/>
                  </a:cubicBezTo>
                  <a:lnTo>
                    <a:pt x="52974" y="29482"/>
                  </a:lnTo>
                  <a:lnTo>
                    <a:pt x="52974" y="24015"/>
                  </a:lnTo>
                  <a:lnTo>
                    <a:pt x="49965" y="23309"/>
                  </a:lnTo>
                  <a:cubicBezTo>
                    <a:pt x="49796" y="21543"/>
                    <a:pt x="49259" y="19594"/>
                    <a:pt x="48553" y="18011"/>
                  </a:cubicBezTo>
                  <a:lnTo>
                    <a:pt x="50855" y="15709"/>
                  </a:lnTo>
                  <a:lnTo>
                    <a:pt x="48200" y="11118"/>
                  </a:lnTo>
                  <a:lnTo>
                    <a:pt x="45205" y="12008"/>
                  </a:lnTo>
                  <a:cubicBezTo>
                    <a:pt x="43962" y="10595"/>
                    <a:pt x="42733" y="9182"/>
                    <a:pt x="41320" y="8123"/>
                  </a:cubicBezTo>
                  <a:lnTo>
                    <a:pt x="42196" y="5114"/>
                  </a:lnTo>
                  <a:lnTo>
                    <a:pt x="37435" y="2289"/>
                  </a:lnTo>
                  <a:lnTo>
                    <a:pt x="35316" y="4591"/>
                  </a:lnTo>
                  <a:cubicBezTo>
                    <a:pt x="33720" y="3885"/>
                    <a:pt x="31785" y="3348"/>
                    <a:pt x="30019" y="3179"/>
                  </a:cubicBezTo>
                  <a:lnTo>
                    <a:pt x="2931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45"/>
            <p:cNvSpPr/>
            <p:nvPr/>
          </p:nvSpPr>
          <p:spPr>
            <a:xfrm>
              <a:off x="3043100" y="591275"/>
              <a:ext cx="348950" cy="79475"/>
            </a:xfrm>
            <a:custGeom>
              <a:avLst/>
              <a:gdLst/>
              <a:ahLst/>
              <a:cxnLst/>
              <a:rect l="l" t="t" r="r" b="b"/>
              <a:pathLst>
                <a:path w="13958" h="3179" extrusionOk="0">
                  <a:moveTo>
                    <a:pt x="0" y="0"/>
                  </a:moveTo>
                  <a:lnTo>
                    <a:pt x="0" y="3179"/>
                  </a:lnTo>
                  <a:lnTo>
                    <a:pt x="13957" y="3179"/>
                  </a:lnTo>
                  <a:lnTo>
                    <a:pt x="13957" y="0"/>
                  </a:lnTo>
                  <a:close/>
                </a:path>
              </a:pathLst>
            </a:custGeom>
            <a:solidFill>
              <a:srgbClr val="3BCE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45"/>
            <p:cNvSpPr/>
            <p:nvPr/>
          </p:nvSpPr>
          <p:spPr>
            <a:xfrm>
              <a:off x="3043100" y="706050"/>
              <a:ext cx="229575" cy="84075"/>
            </a:xfrm>
            <a:custGeom>
              <a:avLst/>
              <a:gdLst/>
              <a:ahLst/>
              <a:cxnLst/>
              <a:rect l="l" t="t" r="r" b="b"/>
              <a:pathLst>
                <a:path w="9183" h="3363" extrusionOk="0">
                  <a:moveTo>
                    <a:pt x="0" y="0"/>
                  </a:moveTo>
                  <a:lnTo>
                    <a:pt x="0" y="3362"/>
                  </a:lnTo>
                  <a:lnTo>
                    <a:pt x="9182" y="3362"/>
                  </a:lnTo>
                  <a:lnTo>
                    <a:pt x="9182" y="0"/>
                  </a:lnTo>
                  <a:close/>
                </a:path>
              </a:pathLst>
            </a:custGeom>
            <a:solidFill>
              <a:srgbClr val="3BCE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45"/>
            <p:cNvSpPr/>
            <p:nvPr/>
          </p:nvSpPr>
          <p:spPr>
            <a:xfrm>
              <a:off x="3043100" y="825425"/>
              <a:ext cx="132450" cy="79475"/>
            </a:xfrm>
            <a:custGeom>
              <a:avLst/>
              <a:gdLst/>
              <a:ahLst/>
              <a:cxnLst/>
              <a:rect l="l" t="t" r="r" b="b"/>
              <a:pathLst>
                <a:path w="5298" h="3179" extrusionOk="0">
                  <a:moveTo>
                    <a:pt x="0" y="0"/>
                  </a:moveTo>
                  <a:lnTo>
                    <a:pt x="0" y="3179"/>
                  </a:lnTo>
                  <a:lnTo>
                    <a:pt x="5298" y="3179"/>
                  </a:lnTo>
                  <a:lnTo>
                    <a:pt x="5298" y="0"/>
                  </a:lnTo>
                  <a:close/>
                </a:path>
              </a:pathLst>
            </a:custGeom>
            <a:solidFill>
              <a:srgbClr val="3BCE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45"/>
            <p:cNvSpPr/>
            <p:nvPr/>
          </p:nvSpPr>
          <p:spPr>
            <a:xfrm>
              <a:off x="3043100" y="591275"/>
              <a:ext cx="348950" cy="79475"/>
            </a:xfrm>
            <a:custGeom>
              <a:avLst/>
              <a:gdLst/>
              <a:ahLst/>
              <a:cxnLst/>
              <a:rect l="l" t="t" r="r" b="b"/>
              <a:pathLst>
                <a:path w="13958" h="3179" extrusionOk="0">
                  <a:moveTo>
                    <a:pt x="0" y="0"/>
                  </a:moveTo>
                  <a:lnTo>
                    <a:pt x="0" y="3179"/>
                  </a:lnTo>
                  <a:lnTo>
                    <a:pt x="13957" y="3179"/>
                  </a:lnTo>
                  <a:lnTo>
                    <a:pt x="1395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45"/>
            <p:cNvSpPr/>
            <p:nvPr/>
          </p:nvSpPr>
          <p:spPr>
            <a:xfrm>
              <a:off x="3043100" y="706050"/>
              <a:ext cx="229575" cy="84075"/>
            </a:xfrm>
            <a:custGeom>
              <a:avLst/>
              <a:gdLst/>
              <a:ahLst/>
              <a:cxnLst/>
              <a:rect l="l" t="t" r="r" b="b"/>
              <a:pathLst>
                <a:path w="9183" h="3363" extrusionOk="0">
                  <a:moveTo>
                    <a:pt x="0" y="0"/>
                  </a:moveTo>
                  <a:lnTo>
                    <a:pt x="0" y="3362"/>
                  </a:lnTo>
                  <a:lnTo>
                    <a:pt x="9182" y="3362"/>
                  </a:lnTo>
                  <a:lnTo>
                    <a:pt x="918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45"/>
            <p:cNvSpPr/>
            <p:nvPr/>
          </p:nvSpPr>
          <p:spPr>
            <a:xfrm>
              <a:off x="3043100" y="825425"/>
              <a:ext cx="132450" cy="79475"/>
            </a:xfrm>
            <a:custGeom>
              <a:avLst/>
              <a:gdLst/>
              <a:ahLst/>
              <a:cxnLst/>
              <a:rect l="l" t="t" r="r" b="b"/>
              <a:pathLst>
                <a:path w="5298" h="3179" extrusionOk="0">
                  <a:moveTo>
                    <a:pt x="0" y="0"/>
                  </a:moveTo>
                  <a:lnTo>
                    <a:pt x="0" y="3179"/>
                  </a:lnTo>
                  <a:lnTo>
                    <a:pt x="5298" y="3179"/>
                  </a:lnTo>
                  <a:lnTo>
                    <a:pt x="529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45"/>
            <p:cNvSpPr/>
            <p:nvPr/>
          </p:nvSpPr>
          <p:spPr>
            <a:xfrm>
              <a:off x="2433900" y="1487575"/>
              <a:ext cx="119400" cy="242650"/>
            </a:xfrm>
            <a:custGeom>
              <a:avLst/>
              <a:gdLst/>
              <a:ahLst/>
              <a:cxnLst/>
              <a:rect l="l" t="t" r="r" b="b"/>
              <a:pathLst>
                <a:path w="4776" h="9706" extrusionOk="0">
                  <a:moveTo>
                    <a:pt x="0" y="1"/>
                  </a:moveTo>
                  <a:lnTo>
                    <a:pt x="0" y="9706"/>
                  </a:lnTo>
                  <a:lnTo>
                    <a:pt x="4775" y="9706"/>
                  </a:lnTo>
                  <a:lnTo>
                    <a:pt x="4775" y="1"/>
                  </a:lnTo>
                  <a:close/>
                </a:path>
              </a:pathLst>
            </a:custGeom>
            <a:solidFill>
              <a:srgbClr val="3BCE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45"/>
            <p:cNvSpPr/>
            <p:nvPr/>
          </p:nvSpPr>
          <p:spPr>
            <a:xfrm>
              <a:off x="2606250" y="1571275"/>
              <a:ext cx="119025" cy="158950"/>
            </a:xfrm>
            <a:custGeom>
              <a:avLst/>
              <a:gdLst/>
              <a:ahLst/>
              <a:cxnLst/>
              <a:rect l="l" t="t" r="r" b="b"/>
              <a:pathLst>
                <a:path w="4761" h="6358" extrusionOk="0">
                  <a:moveTo>
                    <a:pt x="0" y="1"/>
                  </a:moveTo>
                  <a:lnTo>
                    <a:pt x="0" y="6358"/>
                  </a:lnTo>
                  <a:lnTo>
                    <a:pt x="4761" y="6358"/>
                  </a:lnTo>
                  <a:lnTo>
                    <a:pt x="4761" y="1"/>
                  </a:lnTo>
                  <a:close/>
                </a:path>
              </a:pathLst>
            </a:custGeom>
            <a:solidFill>
              <a:srgbClr val="3BCE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45"/>
            <p:cNvSpPr/>
            <p:nvPr/>
          </p:nvSpPr>
          <p:spPr>
            <a:xfrm>
              <a:off x="2778225" y="1637675"/>
              <a:ext cx="119400" cy="92550"/>
            </a:xfrm>
            <a:custGeom>
              <a:avLst/>
              <a:gdLst/>
              <a:ahLst/>
              <a:cxnLst/>
              <a:rect l="l" t="t" r="r" b="b"/>
              <a:pathLst>
                <a:path w="4776" h="3702" extrusionOk="0">
                  <a:moveTo>
                    <a:pt x="1" y="1"/>
                  </a:moveTo>
                  <a:lnTo>
                    <a:pt x="1" y="3702"/>
                  </a:lnTo>
                  <a:lnTo>
                    <a:pt x="4775" y="3702"/>
                  </a:lnTo>
                  <a:lnTo>
                    <a:pt x="4775" y="1"/>
                  </a:lnTo>
                  <a:close/>
                </a:path>
              </a:pathLst>
            </a:custGeom>
            <a:solidFill>
              <a:srgbClr val="3BCE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45"/>
            <p:cNvSpPr/>
            <p:nvPr/>
          </p:nvSpPr>
          <p:spPr>
            <a:xfrm>
              <a:off x="2433900" y="1487575"/>
              <a:ext cx="119400" cy="242650"/>
            </a:xfrm>
            <a:custGeom>
              <a:avLst/>
              <a:gdLst/>
              <a:ahLst/>
              <a:cxnLst/>
              <a:rect l="l" t="t" r="r" b="b"/>
              <a:pathLst>
                <a:path w="4776" h="9706" extrusionOk="0">
                  <a:moveTo>
                    <a:pt x="0" y="1"/>
                  </a:moveTo>
                  <a:lnTo>
                    <a:pt x="0" y="9706"/>
                  </a:lnTo>
                  <a:lnTo>
                    <a:pt x="4775" y="9706"/>
                  </a:lnTo>
                  <a:lnTo>
                    <a:pt x="477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45"/>
            <p:cNvSpPr/>
            <p:nvPr/>
          </p:nvSpPr>
          <p:spPr>
            <a:xfrm>
              <a:off x="2606250" y="1571275"/>
              <a:ext cx="119025" cy="158950"/>
            </a:xfrm>
            <a:custGeom>
              <a:avLst/>
              <a:gdLst/>
              <a:ahLst/>
              <a:cxnLst/>
              <a:rect l="l" t="t" r="r" b="b"/>
              <a:pathLst>
                <a:path w="4761" h="6358" extrusionOk="0">
                  <a:moveTo>
                    <a:pt x="0" y="1"/>
                  </a:moveTo>
                  <a:lnTo>
                    <a:pt x="0" y="6358"/>
                  </a:lnTo>
                  <a:lnTo>
                    <a:pt x="4761" y="6358"/>
                  </a:lnTo>
                  <a:lnTo>
                    <a:pt x="476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45"/>
            <p:cNvSpPr/>
            <p:nvPr/>
          </p:nvSpPr>
          <p:spPr>
            <a:xfrm>
              <a:off x="2778225" y="1637675"/>
              <a:ext cx="17675" cy="53000"/>
            </a:xfrm>
            <a:custGeom>
              <a:avLst/>
              <a:gdLst/>
              <a:ahLst/>
              <a:cxnLst/>
              <a:rect l="l" t="t" r="r" b="b"/>
              <a:pathLst>
                <a:path w="707" h="2120" extrusionOk="0">
                  <a:moveTo>
                    <a:pt x="1" y="1"/>
                  </a:moveTo>
                  <a:lnTo>
                    <a:pt x="1" y="2120"/>
                  </a:lnTo>
                  <a:lnTo>
                    <a:pt x="707" y="1"/>
                  </a:lnTo>
                  <a:close/>
                </a:path>
              </a:pathLst>
            </a:custGeom>
            <a:solidFill>
              <a:srgbClr val="2FA5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45"/>
            <p:cNvSpPr/>
            <p:nvPr/>
          </p:nvSpPr>
          <p:spPr>
            <a:xfrm>
              <a:off x="2257325" y="423525"/>
              <a:ext cx="1739325" cy="1492125"/>
            </a:xfrm>
            <a:custGeom>
              <a:avLst/>
              <a:gdLst/>
              <a:ahLst/>
              <a:cxnLst/>
              <a:rect l="l" t="t" r="r" b="b"/>
              <a:pathLst>
                <a:path w="69573" h="59685" extrusionOk="0">
                  <a:moveTo>
                    <a:pt x="63569" y="537"/>
                  </a:moveTo>
                  <a:cubicBezTo>
                    <a:pt x="66577" y="537"/>
                    <a:pt x="69050" y="3009"/>
                    <a:pt x="69050" y="6004"/>
                  </a:cubicBezTo>
                  <a:lnTo>
                    <a:pt x="69050" y="53680"/>
                  </a:lnTo>
                  <a:cubicBezTo>
                    <a:pt x="69050" y="56689"/>
                    <a:pt x="66577" y="59161"/>
                    <a:pt x="63569" y="59161"/>
                  </a:cubicBezTo>
                  <a:lnTo>
                    <a:pt x="6004" y="59161"/>
                  </a:lnTo>
                  <a:cubicBezTo>
                    <a:pt x="2826" y="59161"/>
                    <a:pt x="537" y="56689"/>
                    <a:pt x="537" y="53680"/>
                  </a:cubicBezTo>
                  <a:lnTo>
                    <a:pt x="537" y="6004"/>
                  </a:lnTo>
                  <a:cubicBezTo>
                    <a:pt x="537" y="3009"/>
                    <a:pt x="2826" y="537"/>
                    <a:pt x="6004" y="537"/>
                  </a:cubicBezTo>
                  <a:close/>
                  <a:moveTo>
                    <a:pt x="6004" y="0"/>
                  </a:moveTo>
                  <a:cubicBezTo>
                    <a:pt x="2656" y="0"/>
                    <a:pt x="0" y="2656"/>
                    <a:pt x="0" y="6004"/>
                  </a:cubicBezTo>
                  <a:lnTo>
                    <a:pt x="0" y="53680"/>
                  </a:lnTo>
                  <a:cubicBezTo>
                    <a:pt x="0" y="57042"/>
                    <a:pt x="2656" y="59684"/>
                    <a:pt x="6004" y="59684"/>
                  </a:cubicBezTo>
                  <a:lnTo>
                    <a:pt x="63569" y="59684"/>
                  </a:lnTo>
                  <a:cubicBezTo>
                    <a:pt x="66931" y="59684"/>
                    <a:pt x="69572" y="57042"/>
                    <a:pt x="69572" y="53680"/>
                  </a:cubicBezTo>
                  <a:lnTo>
                    <a:pt x="69572" y="6004"/>
                  </a:lnTo>
                  <a:cubicBezTo>
                    <a:pt x="69572" y="2656"/>
                    <a:pt x="66931" y="0"/>
                    <a:pt x="6356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45"/>
            <p:cNvSpPr/>
            <p:nvPr/>
          </p:nvSpPr>
          <p:spPr>
            <a:xfrm>
              <a:off x="3312550" y="1491825"/>
              <a:ext cx="516350" cy="13450"/>
            </a:xfrm>
            <a:custGeom>
              <a:avLst/>
              <a:gdLst/>
              <a:ahLst/>
              <a:cxnLst/>
              <a:rect l="l" t="t" r="r" b="b"/>
              <a:pathLst>
                <a:path w="20654" h="538" extrusionOk="0">
                  <a:moveTo>
                    <a:pt x="1" y="0"/>
                  </a:moveTo>
                  <a:lnTo>
                    <a:pt x="1" y="537"/>
                  </a:lnTo>
                  <a:lnTo>
                    <a:pt x="20653" y="537"/>
                  </a:lnTo>
                  <a:lnTo>
                    <a:pt x="20653"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45"/>
            <p:cNvSpPr/>
            <p:nvPr/>
          </p:nvSpPr>
          <p:spPr>
            <a:xfrm>
              <a:off x="3312550" y="1549400"/>
              <a:ext cx="516350" cy="13075"/>
            </a:xfrm>
            <a:custGeom>
              <a:avLst/>
              <a:gdLst/>
              <a:ahLst/>
              <a:cxnLst/>
              <a:rect l="l" t="t" r="r" b="b"/>
              <a:pathLst>
                <a:path w="20654" h="523" extrusionOk="0">
                  <a:moveTo>
                    <a:pt x="1" y="0"/>
                  </a:moveTo>
                  <a:lnTo>
                    <a:pt x="1" y="523"/>
                  </a:lnTo>
                  <a:lnTo>
                    <a:pt x="20653" y="523"/>
                  </a:lnTo>
                  <a:lnTo>
                    <a:pt x="20653"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45"/>
            <p:cNvSpPr/>
            <p:nvPr/>
          </p:nvSpPr>
          <p:spPr>
            <a:xfrm>
              <a:off x="3312550" y="1602375"/>
              <a:ext cx="516350" cy="13075"/>
            </a:xfrm>
            <a:custGeom>
              <a:avLst/>
              <a:gdLst/>
              <a:ahLst/>
              <a:cxnLst/>
              <a:rect l="l" t="t" r="r" b="b"/>
              <a:pathLst>
                <a:path w="20654" h="523" extrusionOk="0">
                  <a:moveTo>
                    <a:pt x="1" y="0"/>
                  </a:moveTo>
                  <a:lnTo>
                    <a:pt x="1" y="523"/>
                  </a:lnTo>
                  <a:lnTo>
                    <a:pt x="20653" y="523"/>
                  </a:lnTo>
                  <a:lnTo>
                    <a:pt x="20653"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45"/>
            <p:cNvSpPr/>
            <p:nvPr/>
          </p:nvSpPr>
          <p:spPr>
            <a:xfrm>
              <a:off x="3312550" y="1659575"/>
              <a:ext cx="516350" cy="13450"/>
            </a:xfrm>
            <a:custGeom>
              <a:avLst/>
              <a:gdLst/>
              <a:ahLst/>
              <a:cxnLst/>
              <a:rect l="l" t="t" r="r" b="b"/>
              <a:pathLst>
                <a:path w="20654" h="538" extrusionOk="0">
                  <a:moveTo>
                    <a:pt x="1" y="0"/>
                  </a:moveTo>
                  <a:lnTo>
                    <a:pt x="1" y="537"/>
                  </a:lnTo>
                  <a:lnTo>
                    <a:pt x="20653" y="537"/>
                  </a:lnTo>
                  <a:lnTo>
                    <a:pt x="20653"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45"/>
            <p:cNvSpPr/>
            <p:nvPr/>
          </p:nvSpPr>
          <p:spPr>
            <a:xfrm>
              <a:off x="3312550" y="1712550"/>
              <a:ext cx="516350" cy="13450"/>
            </a:xfrm>
            <a:custGeom>
              <a:avLst/>
              <a:gdLst/>
              <a:ahLst/>
              <a:cxnLst/>
              <a:rect l="l" t="t" r="r" b="b"/>
              <a:pathLst>
                <a:path w="20654" h="538" extrusionOk="0">
                  <a:moveTo>
                    <a:pt x="1" y="0"/>
                  </a:moveTo>
                  <a:lnTo>
                    <a:pt x="1" y="537"/>
                  </a:lnTo>
                  <a:lnTo>
                    <a:pt x="20653" y="537"/>
                  </a:lnTo>
                  <a:lnTo>
                    <a:pt x="20653"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45"/>
            <p:cNvSpPr/>
            <p:nvPr/>
          </p:nvSpPr>
          <p:spPr>
            <a:xfrm>
              <a:off x="2416250" y="595850"/>
              <a:ext cx="512100" cy="13100"/>
            </a:xfrm>
            <a:custGeom>
              <a:avLst/>
              <a:gdLst/>
              <a:ahLst/>
              <a:cxnLst/>
              <a:rect l="l" t="t" r="r" b="b"/>
              <a:pathLst>
                <a:path w="20484" h="524" extrusionOk="0">
                  <a:moveTo>
                    <a:pt x="0" y="1"/>
                  </a:moveTo>
                  <a:lnTo>
                    <a:pt x="0" y="524"/>
                  </a:lnTo>
                  <a:lnTo>
                    <a:pt x="20483" y="524"/>
                  </a:lnTo>
                  <a:lnTo>
                    <a:pt x="20483"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45"/>
            <p:cNvSpPr/>
            <p:nvPr/>
          </p:nvSpPr>
          <p:spPr>
            <a:xfrm>
              <a:off x="2416250" y="648825"/>
              <a:ext cx="512100" cy="13100"/>
            </a:xfrm>
            <a:custGeom>
              <a:avLst/>
              <a:gdLst/>
              <a:ahLst/>
              <a:cxnLst/>
              <a:rect l="l" t="t" r="r" b="b"/>
              <a:pathLst>
                <a:path w="20484" h="524" extrusionOk="0">
                  <a:moveTo>
                    <a:pt x="0" y="1"/>
                  </a:moveTo>
                  <a:lnTo>
                    <a:pt x="0" y="524"/>
                  </a:lnTo>
                  <a:lnTo>
                    <a:pt x="20483" y="524"/>
                  </a:lnTo>
                  <a:lnTo>
                    <a:pt x="20483"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45"/>
            <p:cNvSpPr/>
            <p:nvPr/>
          </p:nvSpPr>
          <p:spPr>
            <a:xfrm>
              <a:off x="2416250" y="706050"/>
              <a:ext cx="512100" cy="13450"/>
            </a:xfrm>
            <a:custGeom>
              <a:avLst/>
              <a:gdLst/>
              <a:ahLst/>
              <a:cxnLst/>
              <a:rect l="l" t="t" r="r" b="b"/>
              <a:pathLst>
                <a:path w="20484" h="538" extrusionOk="0">
                  <a:moveTo>
                    <a:pt x="0" y="0"/>
                  </a:moveTo>
                  <a:lnTo>
                    <a:pt x="0" y="537"/>
                  </a:lnTo>
                  <a:lnTo>
                    <a:pt x="20483" y="537"/>
                  </a:lnTo>
                  <a:lnTo>
                    <a:pt x="20483"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45"/>
            <p:cNvSpPr/>
            <p:nvPr/>
          </p:nvSpPr>
          <p:spPr>
            <a:xfrm>
              <a:off x="2416250" y="759025"/>
              <a:ext cx="512100" cy="13450"/>
            </a:xfrm>
            <a:custGeom>
              <a:avLst/>
              <a:gdLst/>
              <a:ahLst/>
              <a:cxnLst/>
              <a:rect l="l" t="t" r="r" b="b"/>
              <a:pathLst>
                <a:path w="20484" h="538" extrusionOk="0">
                  <a:moveTo>
                    <a:pt x="0" y="0"/>
                  </a:moveTo>
                  <a:lnTo>
                    <a:pt x="0" y="537"/>
                  </a:lnTo>
                  <a:lnTo>
                    <a:pt x="20483" y="537"/>
                  </a:lnTo>
                  <a:lnTo>
                    <a:pt x="20483"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45"/>
            <p:cNvSpPr/>
            <p:nvPr/>
          </p:nvSpPr>
          <p:spPr>
            <a:xfrm>
              <a:off x="2416250" y="816575"/>
              <a:ext cx="512100" cy="13100"/>
            </a:xfrm>
            <a:custGeom>
              <a:avLst/>
              <a:gdLst/>
              <a:ahLst/>
              <a:cxnLst/>
              <a:rect l="l" t="t" r="r" b="b"/>
              <a:pathLst>
                <a:path w="20484" h="524" extrusionOk="0">
                  <a:moveTo>
                    <a:pt x="0" y="1"/>
                  </a:moveTo>
                  <a:lnTo>
                    <a:pt x="0" y="524"/>
                  </a:lnTo>
                  <a:lnTo>
                    <a:pt x="20483" y="524"/>
                  </a:lnTo>
                  <a:lnTo>
                    <a:pt x="20483"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45"/>
            <p:cNvSpPr/>
            <p:nvPr/>
          </p:nvSpPr>
          <p:spPr>
            <a:xfrm>
              <a:off x="2486875" y="829650"/>
              <a:ext cx="1333200" cy="582000"/>
            </a:xfrm>
            <a:custGeom>
              <a:avLst/>
              <a:gdLst/>
              <a:ahLst/>
              <a:cxnLst/>
              <a:rect l="l" t="t" r="r" b="b"/>
              <a:pathLst>
                <a:path w="53328" h="23280" extrusionOk="0">
                  <a:moveTo>
                    <a:pt x="52804" y="1"/>
                  </a:moveTo>
                  <a:lnTo>
                    <a:pt x="44145" y="5482"/>
                  </a:lnTo>
                  <a:lnTo>
                    <a:pt x="47677" y="7417"/>
                  </a:lnTo>
                  <a:lnTo>
                    <a:pt x="45035" y="12714"/>
                  </a:lnTo>
                  <a:cubicBezTo>
                    <a:pt x="44498" y="12714"/>
                    <a:pt x="43976" y="12898"/>
                    <a:pt x="43622" y="13251"/>
                  </a:cubicBezTo>
                  <a:lnTo>
                    <a:pt x="38678" y="10949"/>
                  </a:lnTo>
                  <a:cubicBezTo>
                    <a:pt x="38848" y="9720"/>
                    <a:pt x="37788" y="8660"/>
                    <a:pt x="36559" y="8476"/>
                  </a:cubicBezTo>
                  <a:cubicBezTo>
                    <a:pt x="35316" y="8476"/>
                    <a:pt x="34257" y="9536"/>
                    <a:pt x="34257" y="10595"/>
                  </a:cubicBezTo>
                  <a:lnTo>
                    <a:pt x="34257" y="10949"/>
                  </a:lnTo>
                  <a:cubicBezTo>
                    <a:pt x="34257" y="11132"/>
                    <a:pt x="34257" y="11485"/>
                    <a:pt x="34440" y="11838"/>
                  </a:cubicBezTo>
                  <a:lnTo>
                    <a:pt x="28083" y="18718"/>
                  </a:lnTo>
                  <a:lnTo>
                    <a:pt x="27193" y="18718"/>
                  </a:lnTo>
                  <a:lnTo>
                    <a:pt x="18011" y="7064"/>
                  </a:lnTo>
                  <a:cubicBezTo>
                    <a:pt x="18365" y="5835"/>
                    <a:pt x="17842" y="4592"/>
                    <a:pt x="16599" y="4239"/>
                  </a:cubicBezTo>
                  <a:cubicBezTo>
                    <a:pt x="16315" y="4099"/>
                    <a:pt x="16020" y="4034"/>
                    <a:pt x="15729" y="4034"/>
                  </a:cubicBezTo>
                  <a:cubicBezTo>
                    <a:pt x="14932" y="4034"/>
                    <a:pt x="14167" y="4522"/>
                    <a:pt x="13773" y="5298"/>
                  </a:cubicBezTo>
                  <a:cubicBezTo>
                    <a:pt x="13773" y="5482"/>
                    <a:pt x="13604" y="5835"/>
                    <a:pt x="13604" y="6188"/>
                  </a:cubicBezTo>
                  <a:cubicBezTo>
                    <a:pt x="13604" y="6357"/>
                    <a:pt x="13773" y="6541"/>
                    <a:pt x="13773" y="6894"/>
                  </a:cubicBezTo>
                  <a:lnTo>
                    <a:pt x="3362" y="17489"/>
                  </a:lnTo>
                  <a:cubicBezTo>
                    <a:pt x="3107" y="17416"/>
                    <a:pt x="2852" y="17381"/>
                    <a:pt x="2606" y="17381"/>
                  </a:cubicBezTo>
                  <a:cubicBezTo>
                    <a:pt x="1651" y="17381"/>
                    <a:pt x="818" y="17914"/>
                    <a:pt x="537" y="18902"/>
                  </a:cubicBezTo>
                  <a:cubicBezTo>
                    <a:pt x="0" y="20131"/>
                    <a:pt x="707" y="21374"/>
                    <a:pt x="1766" y="21727"/>
                  </a:cubicBezTo>
                  <a:cubicBezTo>
                    <a:pt x="2054" y="21848"/>
                    <a:pt x="2342" y="21903"/>
                    <a:pt x="2618" y="21903"/>
                  </a:cubicBezTo>
                  <a:cubicBezTo>
                    <a:pt x="3532" y="21903"/>
                    <a:pt x="4320" y="21298"/>
                    <a:pt x="4591" y="20484"/>
                  </a:cubicBezTo>
                  <a:cubicBezTo>
                    <a:pt x="4775" y="20131"/>
                    <a:pt x="4775" y="19961"/>
                    <a:pt x="4775" y="19608"/>
                  </a:cubicBezTo>
                  <a:lnTo>
                    <a:pt x="4775" y="19071"/>
                  </a:lnTo>
                  <a:lnTo>
                    <a:pt x="15370" y="8307"/>
                  </a:lnTo>
                  <a:lnTo>
                    <a:pt x="16429" y="8307"/>
                  </a:lnTo>
                  <a:lnTo>
                    <a:pt x="25428" y="19961"/>
                  </a:lnTo>
                  <a:cubicBezTo>
                    <a:pt x="24905" y="21021"/>
                    <a:pt x="25258" y="22433"/>
                    <a:pt x="26318" y="22956"/>
                  </a:cubicBezTo>
                  <a:cubicBezTo>
                    <a:pt x="26705" y="23179"/>
                    <a:pt x="27094" y="23279"/>
                    <a:pt x="27467" y="23279"/>
                  </a:cubicBezTo>
                  <a:cubicBezTo>
                    <a:pt x="28277" y="23279"/>
                    <a:pt x="29012" y="22805"/>
                    <a:pt x="29496" y="22080"/>
                  </a:cubicBezTo>
                  <a:cubicBezTo>
                    <a:pt x="29666" y="21727"/>
                    <a:pt x="29666" y="21543"/>
                    <a:pt x="29666" y="21190"/>
                  </a:cubicBezTo>
                  <a:lnTo>
                    <a:pt x="29666" y="20837"/>
                  </a:lnTo>
                  <a:lnTo>
                    <a:pt x="29666" y="20131"/>
                  </a:lnTo>
                  <a:lnTo>
                    <a:pt x="36206" y="13067"/>
                  </a:lnTo>
                  <a:lnTo>
                    <a:pt x="36559" y="13067"/>
                  </a:lnTo>
                  <a:cubicBezTo>
                    <a:pt x="36912" y="13067"/>
                    <a:pt x="37435" y="13067"/>
                    <a:pt x="37788" y="12714"/>
                  </a:cubicBezTo>
                  <a:lnTo>
                    <a:pt x="42732" y="15017"/>
                  </a:lnTo>
                  <a:cubicBezTo>
                    <a:pt x="42732" y="16246"/>
                    <a:pt x="43792" y="17305"/>
                    <a:pt x="45035" y="17305"/>
                  </a:cubicBezTo>
                  <a:cubicBezTo>
                    <a:pt x="46264" y="17136"/>
                    <a:pt x="47323" y="16246"/>
                    <a:pt x="47154" y="15017"/>
                  </a:cubicBezTo>
                  <a:lnTo>
                    <a:pt x="47154" y="14833"/>
                  </a:lnTo>
                  <a:cubicBezTo>
                    <a:pt x="47154" y="14480"/>
                    <a:pt x="46970" y="14127"/>
                    <a:pt x="46801" y="13774"/>
                  </a:cubicBezTo>
                  <a:lnTo>
                    <a:pt x="49626" y="8476"/>
                  </a:lnTo>
                  <a:lnTo>
                    <a:pt x="53327" y="10426"/>
                  </a:lnTo>
                  <a:lnTo>
                    <a:pt x="5280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45"/>
            <p:cNvSpPr/>
            <p:nvPr/>
          </p:nvSpPr>
          <p:spPr>
            <a:xfrm>
              <a:off x="3758250" y="2061475"/>
              <a:ext cx="1081725" cy="927050"/>
            </a:xfrm>
            <a:custGeom>
              <a:avLst/>
              <a:gdLst/>
              <a:ahLst/>
              <a:cxnLst/>
              <a:rect l="l" t="t" r="r" b="b"/>
              <a:pathLst>
                <a:path w="43269" h="37082" extrusionOk="0">
                  <a:moveTo>
                    <a:pt x="39554" y="523"/>
                  </a:moveTo>
                  <a:cubicBezTo>
                    <a:pt x="41319" y="523"/>
                    <a:pt x="42732" y="1936"/>
                    <a:pt x="42732" y="3701"/>
                  </a:cubicBezTo>
                  <a:lnTo>
                    <a:pt x="42732" y="33367"/>
                  </a:lnTo>
                  <a:cubicBezTo>
                    <a:pt x="42732" y="35132"/>
                    <a:pt x="41319" y="36545"/>
                    <a:pt x="39554" y="36545"/>
                  </a:cubicBezTo>
                  <a:lnTo>
                    <a:pt x="3715" y="36545"/>
                  </a:lnTo>
                  <a:cubicBezTo>
                    <a:pt x="1949" y="36545"/>
                    <a:pt x="537" y="35132"/>
                    <a:pt x="537" y="33367"/>
                  </a:cubicBezTo>
                  <a:lnTo>
                    <a:pt x="537" y="3701"/>
                  </a:lnTo>
                  <a:cubicBezTo>
                    <a:pt x="537" y="1936"/>
                    <a:pt x="1949" y="523"/>
                    <a:pt x="3715" y="523"/>
                  </a:cubicBezTo>
                  <a:close/>
                  <a:moveTo>
                    <a:pt x="3715" y="0"/>
                  </a:moveTo>
                  <a:cubicBezTo>
                    <a:pt x="1596" y="0"/>
                    <a:pt x="0" y="1582"/>
                    <a:pt x="0" y="3701"/>
                  </a:cubicBezTo>
                  <a:lnTo>
                    <a:pt x="0" y="33367"/>
                  </a:lnTo>
                  <a:cubicBezTo>
                    <a:pt x="0" y="35316"/>
                    <a:pt x="1596" y="37082"/>
                    <a:pt x="3715" y="37082"/>
                  </a:cubicBezTo>
                  <a:lnTo>
                    <a:pt x="39554" y="37082"/>
                  </a:lnTo>
                  <a:cubicBezTo>
                    <a:pt x="41673" y="37082"/>
                    <a:pt x="43269" y="35316"/>
                    <a:pt x="43269" y="33367"/>
                  </a:cubicBezTo>
                  <a:lnTo>
                    <a:pt x="43269" y="3701"/>
                  </a:lnTo>
                  <a:cubicBezTo>
                    <a:pt x="43269" y="1582"/>
                    <a:pt x="41673" y="0"/>
                    <a:pt x="3955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45"/>
            <p:cNvSpPr/>
            <p:nvPr/>
          </p:nvSpPr>
          <p:spPr>
            <a:xfrm>
              <a:off x="3833450" y="2167425"/>
              <a:ext cx="70675" cy="8850"/>
            </a:xfrm>
            <a:custGeom>
              <a:avLst/>
              <a:gdLst/>
              <a:ahLst/>
              <a:cxnLst/>
              <a:rect l="l" t="t" r="r" b="b"/>
              <a:pathLst>
                <a:path w="2827" h="354" extrusionOk="0">
                  <a:moveTo>
                    <a:pt x="1" y="0"/>
                  </a:moveTo>
                  <a:lnTo>
                    <a:pt x="1" y="353"/>
                  </a:lnTo>
                  <a:lnTo>
                    <a:pt x="2826" y="353"/>
                  </a:lnTo>
                  <a:lnTo>
                    <a:pt x="2826"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45"/>
            <p:cNvSpPr/>
            <p:nvPr/>
          </p:nvSpPr>
          <p:spPr>
            <a:xfrm>
              <a:off x="3833450" y="2242275"/>
              <a:ext cx="70675" cy="8875"/>
            </a:xfrm>
            <a:custGeom>
              <a:avLst/>
              <a:gdLst/>
              <a:ahLst/>
              <a:cxnLst/>
              <a:rect l="l" t="t" r="r" b="b"/>
              <a:pathLst>
                <a:path w="2827" h="355" extrusionOk="0">
                  <a:moveTo>
                    <a:pt x="1" y="1"/>
                  </a:moveTo>
                  <a:lnTo>
                    <a:pt x="1" y="354"/>
                  </a:lnTo>
                  <a:lnTo>
                    <a:pt x="2826" y="354"/>
                  </a:lnTo>
                  <a:lnTo>
                    <a:pt x="2826"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45"/>
            <p:cNvSpPr/>
            <p:nvPr/>
          </p:nvSpPr>
          <p:spPr>
            <a:xfrm>
              <a:off x="3833450" y="2317500"/>
              <a:ext cx="70675" cy="8850"/>
            </a:xfrm>
            <a:custGeom>
              <a:avLst/>
              <a:gdLst/>
              <a:ahLst/>
              <a:cxnLst/>
              <a:rect l="l" t="t" r="r" b="b"/>
              <a:pathLst>
                <a:path w="2827" h="354" extrusionOk="0">
                  <a:moveTo>
                    <a:pt x="1" y="1"/>
                  </a:moveTo>
                  <a:lnTo>
                    <a:pt x="1" y="354"/>
                  </a:lnTo>
                  <a:lnTo>
                    <a:pt x="2826" y="354"/>
                  </a:lnTo>
                  <a:lnTo>
                    <a:pt x="2826"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45"/>
            <p:cNvSpPr/>
            <p:nvPr/>
          </p:nvSpPr>
          <p:spPr>
            <a:xfrm>
              <a:off x="3833450" y="2392375"/>
              <a:ext cx="70675" cy="8850"/>
            </a:xfrm>
            <a:custGeom>
              <a:avLst/>
              <a:gdLst/>
              <a:ahLst/>
              <a:cxnLst/>
              <a:rect l="l" t="t" r="r" b="b"/>
              <a:pathLst>
                <a:path w="2827" h="354" extrusionOk="0">
                  <a:moveTo>
                    <a:pt x="1" y="1"/>
                  </a:moveTo>
                  <a:lnTo>
                    <a:pt x="1" y="354"/>
                  </a:lnTo>
                  <a:lnTo>
                    <a:pt x="2826" y="354"/>
                  </a:lnTo>
                  <a:lnTo>
                    <a:pt x="2826"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45"/>
            <p:cNvSpPr/>
            <p:nvPr/>
          </p:nvSpPr>
          <p:spPr>
            <a:xfrm>
              <a:off x="3833450" y="2242275"/>
              <a:ext cx="66075" cy="8875"/>
            </a:xfrm>
            <a:custGeom>
              <a:avLst/>
              <a:gdLst/>
              <a:ahLst/>
              <a:cxnLst/>
              <a:rect l="l" t="t" r="r" b="b"/>
              <a:pathLst>
                <a:path w="2643" h="355" extrusionOk="0">
                  <a:moveTo>
                    <a:pt x="1" y="1"/>
                  </a:moveTo>
                  <a:lnTo>
                    <a:pt x="1" y="354"/>
                  </a:lnTo>
                  <a:lnTo>
                    <a:pt x="2643" y="354"/>
                  </a:lnTo>
                  <a:lnTo>
                    <a:pt x="2643"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45"/>
            <p:cNvSpPr/>
            <p:nvPr/>
          </p:nvSpPr>
          <p:spPr>
            <a:xfrm>
              <a:off x="3833450" y="2467600"/>
              <a:ext cx="70675" cy="8850"/>
            </a:xfrm>
            <a:custGeom>
              <a:avLst/>
              <a:gdLst/>
              <a:ahLst/>
              <a:cxnLst/>
              <a:rect l="l" t="t" r="r" b="b"/>
              <a:pathLst>
                <a:path w="2827" h="354" extrusionOk="0">
                  <a:moveTo>
                    <a:pt x="1" y="1"/>
                  </a:moveTo>
                  <a:lnTo>
                    <a:pt x="1" y="354"/>
                  </a:lnTo>
                  <a:lnTo>
                    <a:pt x="2826" y="354"/>
                  </a:lnTo>
                  <a:lnTo>
                    <a:pt x="2826"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45"/>
            <p:cNvSpPr/>
            <p:nvPr/>
          </p:nvSpPr>
          <p:spPr>
            <a:xfrm>
              <a:off x="4027700" y="2215700"/>
              <a:ext cx="662200" cy="653575"/>
            </a:xfrm>
            <a:custGeom>
              <a:avLst/>
              <a:gdLst/>
              <a:ahLst/>
              <a:cxnLst/>
              <a:rect l="l" t="t" r="r" b="b"/>
              <a:pathLst>
                <a:path w="26488" h="26143" extrusionOk="0">
                  <a:moveTo>
                    <a:pt x="13110" y="3884"/>
                  </a:moveTo>
                  <a:cubicBezTo>
                    <a:pt x="13213" y="3884"/>
                    <a:pt x="13317" y="3886"/>
                    <a:pt x="13420" y="3889"/>
                  </a:cubicBezTo>
                  <a:cubicBezTo>
                    <a:pt x="18534" y="3889"/>
                    <a:pt x="22602" y="8127"/>
                    <a:pt x="22419" y="13255"/>
                  </a:cubicBezTo>
                  <a:cubicBezTo>
                    <a:pt x="22419" y="18369"/>
                    <a:pt x="18181" y="22437"/>
                    <a:pt x="13067" y="22437"/>
                  </a:cubicBezTo>
                  <a:cubicBezTo>
                    <a:pt x="7939" y="22253"/>
                    <a:pt x="3885" y="18016"/>
                    <a:pt x="3885" y="12902"/>
                  </a:cubicBezTo>
                  <a:cubicBezTo>
                    <a:pt x="4051" y="7878"/>
                    <a:pt x="8123" y="3884"/>
                    <a:pt x="13110" y="3884"/>
                  </a:cubicBezTo>
                  <a:close/>
                  <a:moveTo>
                    <a:pt x="13112" y="1"/>
                  </a:moveTo>
                  <a:cubicBezTo>
                    <a:pt x="6009" y="1"/>
                    <a:pt x="351" y="5758"/>
                    <a:pt x="170" y="12902"/>
                  </a:cubicBezTo>
                  <a:cubicBezTo>
                    <a:pt x="0" y="20134"/>
                    <a:pt x="5651" y="25969"/>
                    <a:pt x="12884" y="26138"/>
                  </a:cubicBezTo>
                  <a:cubicBezTo>
                    <a:pt x="12995" y="26141"/>
                    <a:pt x="13106" y="26142"/>
                    <a:pt x="13216" y="26142"/>
                  </a:cubicBezTo>
                  <a:cubicBezTo>
                    <a:pt x="20313" y="26142"/>
                    <a:pt x="26137" y="20379"/>
                    <a:pt x="26304" y="13424"/>
                  </a:cubicBezTo>
                  <a:cubicBezTo>
                    <a:pt x="26487" y="6192"/>
                    <a:pt x="20653" y="188"/>
                    <a:pt x="13420" y="4"/>
                  </a:cubicBezTo>
                  <a:cubicBezTo>
                    <a:pt x="13317" y="2"/>
                    <a:pt x="13214" y="1"/>
                    <a:pt x="13112" y="1"/>
                  </a:cubicBezTo>
                  <a:close/>
                </a:path>
              </a:pathLst>
            </a:custGeom>
            <a:solidFill>
              <a:srgbClr val="3BCE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45"/>
            <p:cNvSpPr/>
            <p:nvPr/>
          </p:nvSpPr>
          <p:spPr>
            <a:xfrm>
              <a:off x="4031925" y="2215800"/>
              <a:ext cx="653375" cy="653375"/>
            </a:xfrm>
            <a:custGeom>
              <a:avLst/>
              <a:gdLst/>
              <a:ahLst/>
              <a:cxnLst/>
              <a:rect l="l" t="t" r="r" b="b"/>
              <a:pathLst>
                <a:path w="26135" h="26135" extrusionOk="0">
                  <a:moveTo>
                    <a:pt x="1" y="0"/>
                  </a:moveTo>
                  <a:lnTo>
                    <a:pt x="1" y="26134"/>
                  </a:lnTo>
                  <a:lnTo>
                    <a:pt x="26135" y="26134"/>
                  </a:lnTo>
                  <a:lnTo>
                    <a:pt x="2613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45"/>
            <p:cNvSpPr/>
            <p:nvPr/>
          </p:nvSpPr>
          <p:spPr>
            <a:xfrm>
              <a:off x="4023100" y="2206975"/>
              <a:ext cx="573900" cy="669525"/>
            </a:xfrm>
            <a:custGeom>
              <a:avLst/>
              <a:gdLst/>
              <a:ahLst/>
              <a:cxnLst/>
              <a:rect l="l" t="t" r="r" b="b"/>
              <a:pathLst>
                <a:path w="22956" h="26781" extrusionOk="0">
                  <a:moveTo>
                    <a:pt x="13604" y="0"/>
                  </a:moveTo>
                  <a:cubicBezTo>
                    <a:pt x="6358" y="0"/>
                    <a:pt x="184" y="5834"/>
                    <a:pt x="184" y="13251"/>
                  </a:cubicBezTo>
                  <a:cubicBezTo>
                    <a:pt x="1" y="16782"/>
                    <a:pt x="1413" y="20314"/>
                    <a:pt x="4069" y="22786"/>
                  </a:cubicBezTo>
                  <a:cubicBezTo>
                    <a:pt x="6647" y="25456"/>
                    <a:pt x="10079" y="26781"/>
                    <a:pt x="13505" y="26781"/>
                  </a:cubicBezTo>
                  <a:cubicBezTo>
                    <a:pt x="16877" y="26781"/>
                    <a:pt x="20243" y="25499"/>
                    <a:pt x="22786" y="22956"/>
                  </a:cubicBezTo>
                  <a:cubicBezTo>
                    <a:pt x="22956" y="22786"/>
                    <a:pt x="22956" y="22602"/>
                    <a:pt x="22786" y="22433"/>
                  </a:cubicBezTo>
                  <a:lnTo>
                    <a:pt x="20131" y="19777"/>
                  </a:lnTo>
                  <a:lnTo>
                    <a:pt x="19961" y="19608"/>
                  </a:lnTo>
                  <a:lnTo>
                    <a:pt x="19778" y="19777"/>
                  </a:lnTo>
                  <a:cubicBezTo>
                    <a:pt x="18012" y="21543"/>
                    <a:pt x="15723" y="22433"/>
                    <a:pt x="13251" y="22433"/>
                  </a:cubicBezTo>
                  <a:lnTo>
                    <a:pt x="12545" y="22433"/>
                  </a:lnTo>
                  <a:cubicBezTo>
                    <a:pt x="10595" y="22249"/>
                    <a:pt x="8660" y="21543"/>
                    <a:pt x="7248" y="20314"/>
                  </a:cubicBezTo>
                  <a:cubicBezTo>
                    <a:pt x="7064" y="20130"/>
                    <a:pt x="6894" y="19961"/>
                    <a:pt x="6894" y="19777"/>
                  </a:cubicBezTo>
                  <a:cubicBezTo>
                    <a:pt x="3716" y="16782"/>
                    <a:pt x="3179" y="11838"/>
                    <a:pt x="5835" y="8123"/>
                  </a:cubicBezTo>
                  <a:cubicBezTo>
                    <a:pt x="5835" y="7953"/>
                    <a:pt x="6004" y="7953"/>
                    <a:pt x="6004" y="7770"/>
                  </a:cubicBezTo>
                  <a:cubicBezTo>
                    <a:pt x="7656" y="5630"/>
                    <a:pt x="10233" y="4404"/>
                    <a:pt x="13021" y="4404"/>
                  </a:cubicBezTo>
                  <a:cubicBezTo>
                    <a:pt x="13214" y="4404"/>
                    <a:pt x="13409" y="4410"/>
                    <a:pt x="13604" y="4422"/>
                  </a:cubicBezTo>
                  <a:cubicBezTo>
                    <a:pt x="13774" y="4422"/>
                    <a:pt x="13774" y="4422"/>
                    <a:pt x="13774" y="4238"/>
                  </a:cubicBezTo>
                  <a:lnTo>
                    <a:pt x="13958" y="353"/>
                  </a:lnTo>
                  <a:cubicBezTo>
                    <a:pt x="13958" y="184"/>
                    <a:pt x="13774" y="0"/>
                    <a:pt x="1360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45"/>
            <p:cNvSpPr/>
            <p:nvPr/>
          </p:nvSpPr>
          <p:spPr>
            <a:xfrm>
              <a:off x="4023100" y="2206975"/>
              <a:ext cx="679850" cy="684450"/>
            </a:xfrm>
            <a:custGeom>
              <a:avLst/>
              <a:gdLst/>
              <a:ahLst/>
              <a:cxnLst/>
              <a:rect l="l" t="t" r="r" b="b"/>
              <a:pathLst>
                <a:path w="27194" h="27378" extrusionOk="0">
                  <a:moveTo>
                    <a:pt x="13604" y="4422"/>
                  </a:moveTo>
                  <a:cubicBezTo>
                    <a:pt x="18549" y="4591"/>
                    <a:pt x="22433" y="8660"/>
                    <a:pt x="22433" y="13604"/>
                  </a:cubicBezTo>
                  <a:cubicBezTo>
                    <a:pt x="22250" y="18548"/>
                    <a:pt x="18195" y="22433"/>
                    <a:pt x="13251" y="22433"/>
                  </a:cubicBezTo>
                  <a:cubicBezTo>
                    <a:pt x="8307" y="22249"/>
                    <a:pt x="4239" y="18195"/>
                    <a:pt x="4422" y="13251"/>
                  </a:cubicBezTo>
                  <a:cubicBezTo>
                    <a:pt x="4422" y="8307"/>
                    <a:pt x="8660" y="4422"/>
                    <a:pt x="13604" y="4422"/>
                  </a:cubicBezTo>
                  <a:close/>
                  <a:moveTo>
                    <a:pt x="13604" y="3885"/>
                  </a:moveTo>
                  <a:cubicBezTo>
                    <a:pt x="8307" y="3885"/>
                    <a:pt x="3885" y="7953"/>
                    <a:pt x="3885" y="13251"/>
                  </a:cubicBezTo>
                  <a:cubicBezTo>
                    <a:pt x="3716" y="18548"/>
                    <a:pt x="7954" y="22786"/>
                    <a:pt x="13251" y="22956"/>
                  </a:cubicBezTo>
                  <a:cubicBezTo>
                    <a:pt x="18365" y="22956"/>
                    <a:pt x="22786" y="18901"/>
                    <a:pt x="22956" y="13604"/>
                  </a:cubicBezTo>
                  <a:cubicBezTo>
                    <a:pt x="22956" y="8307"/>
                    <a:pt x="18902" y="4069"/>
                    <a:pt x="13604" y="3885"/>
                  </a:cubicBezTo>
                  <a:close/>
                  <a:moveTo>
                    <a:pt x="13604" y="537"/>
                  </a:moveTo>
                  <a:cubicBezTo>
                    <a:pt x="20667" y="707"/>
                    <a:pt x="26318" y="6541"/>
                    <a:pt x="26134" y="13604"/>
                  </a:cubicBezTo>
                  <a:cubicBezTo>
                    <a:pt x="25965" y="20837"/>
                    <a:pt x="20131" y="26318"/>
                    <a:pt x="13068" y="26318"/>
                  </a:cubicBezTo>
                  <a:cubicBezTo>
                    <a:pt x="6004" y="26134"/>
                    <a:pt x="354" y="20314"/>
                    <a:pt x="538" y="13251"/>
                  </a:cubicBezTo>
                  <a:lnTo>
                    <a:pt x="538" y="13067"/>
                  </a:lnTo>
                  <a:cubicBezTo>
                    <a:pt x="707" y="6004"/>
                    <a:pt x="6541" y="537"/>
                    <a:pt x="13604" y="537"/>
                  </a:cubicBezTo>
                  <a:close/>
                  <a:moveTo>
                    <a:pt x="13604" y="0"/>
                  </a:moveTo>
                  <a:cubicBezTo>
                    <a:pt x="6188" y="0"/>
                    <a:pt x="1" y="6188"/>
                    <a:pt x="1" y="13604"/>
                  </a:cubicBezTo>
                  <a:cubicBezTo>
                    <a:pt x="1" y="21190"/>
                    <a:pt x="6004" y="27377"/>
                    <a:pt x="13604" y="27377"/>
                  </a:cubicBezTo>
                  <a:cubicBezTo>
                    <a:pt x="21190" y="27377"/>
                    <a:pt x="27194" y="21190"/>
                    <a:pt x="27194" y="13773"/>
                  </a:cubicBezTo>
                  <a:cubicBezTo>
                    <a:pt x="27194" y="6188"/>
                    <a:pt x="21190" y="0"/>
                    <a:pt x="1360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45"/>
            <p:cNvSpPr/>
            <p:nvPr/>
          </p:nvSpPr>
          <p:spPr>
            <a:xfrm>
              <a:off x="2663450" y="3248775"/>
              <a:ext cx="13450" cy="887525"/>
            </a:xfrm>
            <a:custGeom>
              <a:avLst/>
              <a:gdLst/>
              <a:ahLst/>
              <a:cxnLst/>
              <a:rect l="l" t="t" r="r" b="b"/>
              <a:pathLst>
                <a:path w="538" h="35501" extrusionOk="0">
                  <a:moveTo>
                    <a:pt x="354" y="1"/>
                  </a:moveTo>
                  <a:cubicBezTo>
                    <a:pt x="184" y="1"/>
                    <a:pt x="0" y="1"/>
                    <a:pt x="0" y="185"/>
                  </a:cubicBezTo>
                  <a:lnTo>
                    <a:pt x="0" y="35317"/>
                  </a:lnTo>
                  <a:cubicBezTo>
                    <a:pt x="0" y="35500"/>
                    <a:pt x="184" y="35500"/>
                    <a:pt x="354" y="35500"/>
                  </a:cubicBezTo>
                  <a:cubicBezTo>
                    <a:pt x="354" y="35500"/>
                    <a:pt x="537" y="35500"/>
                    <a:pt x="537" y="35317"/>
                  </a:cubicBezTo>
                  <a:lnTo>
                    <a:pt x="537" y="185"/>
                  </a:lnTo>
                  <a:cubicBezTo>
                    <a:pt x="537" y="1"/>
                    <a:pt x="354" y="1"/>
                    <a:pt x="35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45"/>
            <p:cNvSpPr/>
            <p:nvPr/>
          </p:nvSpPr>
          <p:spPr>
            <a:xfrm>
              <a:off x="2738675" y="3584275"/>
              <a:ext cx="70650" cy="503300"/>
            </a:xfrm>
            <a:custGeom>
              <a:avLst/>
              <a:gdLst/>
              <a:ahLst/>
              <a:cxnLst/>
              <a:rect l="l" t="t" r="r" b="b"/>
              <a:pathLst>
                <a:path w="2826" h="20132" extrusionOk="0">
                  <a:moveTo>
                    <a:pt x="0" y="1"/>
                  </a:moveTo>
                  <a:lnTo>
                    <a:pt x="0" y="20131"/>
                  </a:lnTo>
                  <a:lnTo>
                    <a:pt x="2826" y="20131"/>
                  </a:lnTo>
                  <a:lnTo>
                    <a:pt x="282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45"/>
            <p:cNvSpPr/>
            <p:nvPr/>
          </p:nvSpPr>
          <p:spPr>
            <a:xfrm>
              <a:off x="2844625" y="3787350"/>
              <a:ext cx="74900" cy="300225"/>
            </a:xfrm>
            <a:custGeom>
              <a:avLst/>
              <a:gdLst/>
              <a:ahLst/>
              <a:cxnLst/>
              <a:rect l="l" t="t" r="r" b="b"/>
              <a:pathLst>
                <a:path w="2996" h="12009" extrusionOk="0">
                  <a:moveTo>
                    <a:pt x="0" y="1"/>
                  </a:moveTo>
                  <a:lnTo>
                    <a:pt x="0" y="12008"/>
                  </a:lnTo>
                  <a:lnTo>
                    <a:pt x="2995" y="12008"/>
                  </a:lnTo>
                  <a:lnTo>
                    <a:pt x="2995" y="1"/>
                  </a:lnTo>
                  <a:close/>
                </a:path>
              </a:pathLst>
            </a:custGeom>
            <a:solidFill>
              <a:srgbClr val="3BCE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45"/>
            <p:cNvSpPr/>
            <p:nvPr/>
          </p:nvSpPr>
          <p:spPr>
            <a:xfrm>
              <a:off x="2968225" y="3421125"/>
              <a:ext cx="74900" cy="666450"/>
            </a:xfrm>
            <a:custGeom>
              <a:avLst/>
              <a:gdLst/>
              <a:ahLst/>
              <a:cxnLst/>
              <a:rect l="l" t="t" r="r" b="b"/>
              <a:pathLst>
                <a:path w="2996" h="26658" extrusionOk="0">
                  <a:moveTo>
                    <a:pt x="0" y="1"/>
                  </a:moveTo>
                  <a:lnTo>
                    <a:pt x="0" y="26657"/>
                  </a:lnTo>
                  <a:lnTo>
                    <a:pt x="2995" y="26657"/>
                  </a:lnTo>
                  <a:lnTo>
                    <a:pt x="299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45"/>
            <p:cNvSpPr/>
            <p:nvPr/>
          </p:nvSpPr>
          <p:spPr>
            <a:xfrm>
              <a:off x="2963625" y="3416525"/>
              <a:ext cx="84075" cy="675625"/>
            </a:xfrm>
            <a:custGeom>
              <a:avLst/>
              <a:gdLst/>
              <a:ahLst/>
              <a:cxnLst/>
              <a:rect l="l" t="t" r="r" b="b"/>
              <a:pathLst>
                <a:path w="3363" h="27025" extrusionOk="0">
                  <a:moveTo>
                    <a:pt x="3010" y="538"/>
                  </a:moveTo>
                  <a:lnTo>
                    <a:pt x="3010" y="26488"/>
                  </a:lnTo>
                  <a:lnTo>
                    <a:pt x="538" y="26488"/>
                  </a:lnTo>
                  <a:lnTo>
                    <a:pt x="538" y="538"/>
                  </a:lnTo>
                  <a:close/>
                  <a:moveTo>
                    <a:pt x="184" y="1"/>
                  </a:moveTo>
                  <a:cubicBezTo>
                    <a:pt x="1" y="1"/>
                    <a:pt x="1" y="1"/>
                    <a:pt x="1" y="185"/>
                  </a:cubicBezTo>
                  <a:lnTo>
                    <a:pt x="1" y="26841"/>
                  </a:lnTo>
                  <a:cubicBezTo>
                    <a:pt x="1" y="27025"/>
                    <a:pt x="1" y="27025"/>
                    <a:pt x="184" y="27025"/>
                  </a:cubicBezTo>
                  <a:lnTo>
                    <a:pt x="3179" y="27025"/>
                  </a:lnTo>
                  <a:cubicBezTo>
                    <a:pt x="3363" y="27025"/>
                    <a:pt x="3363" y="27025"/>
                    <a:pt x="3363" y="26841"/>
                  </a:cubicBezTo>
                  <a:lnTo>
                    <a:pt x="3363" y="185"/>
                  </a:lnTo>
                  <a:cubicBezTo>
                    <a:pt x="3363" y="1"/>
                    <a:pt x="3363" y="1"/>
                    <a:pt x="317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45"/>
            <p:cNvSpPr/>
            <p:nvPr/>
          </p:nvSpPr>
          <p:spPr>
            <a:xfrm>
              <a:off x="3175525" y="3324000"/>
              <a:ext cx="75250" cy="763575"/>
            </a:xfrm>
            <a:custGeom>
              <a:avLst/>
              <a:gdLst/>
              <a:ahLst/>
              <a:cxnLst/>
              <a:rect l="l" t="t" r="r" b="b"/>
              <a:pathLst>
                <a:path w="3010" h="30543" extrusionOk="0">
                  <a:moveTo>
                    <a:pt x="1" y="1"/>
                  </a:moveTo>
                  <a:lnTo>
                    <a:pt x="1" y="30542"/>
                  </a:lnTo>
                  <a:lnTo>
                    <a:pt x="3010" y="30542"/>
                  </a:lnTo>
                  <a:lnTo>
                    <a:pt x="301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45"/>
            <p:cNvSpPr/>
            <p:nvPr/>
          </p:nvSpPr>
          <p:spPr>
            <a:xfrm>
              <a:off x="3281475" y="3897900"/>
              <a:ext cx="75250" cy="189675"/>
            </a:xfrm>
            <a:custGeom>
              <a:avLst/>
              <a:gdLst/>
              <a:ahLst/>
              <a:cxnLst/>
              <a:rect l="l" t="t" r="r" b="b"/>
              <a:pathLst>
                <a:path w="3010" h="7587" extrusionOk="0">
                  <a:moveTo>
                    <a:pt x="1" y="0"/>
                  </a:moveTo>
                  <a:lnTo>
                    <a:pt x="1" y="7586"/>
                  </a:lnTo>
                  <a:lnTo>
                    <a:pt x="3009" y="7586"/>
                  </a:lnTo>
                  <a:lnTo>
                    <a:pt x="3009" y="0"/>
                  </a:lnTo>
                  <a:close/>
                </a:path>
              </a:pathLst>
            </a:custGeom>
            <a:solidFill>
              <a:srgbClr val="3BCE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45"/>
            <p:cNvSpPr/>
            <p:nvPr/>
          </p:nvSpPr>
          <p:spPr>
            <a:xfrm>
              <a:off x="3409675" y="3637250"/>
              <a:ext cx="74900" cy="450325"/>
            </a:xfrm>
            <a:custGeom>
              <a:avLst/>
              <a:gdLst/>
              <a:ahLst/>
              <a:cxnLst/>
              <a:rect l="l" t="t" r="r" b="b"/>
              <a:pathLst>
                <a:path w="2996" h="18013" extrusionOk="0">
                  <a:moveTo>
                    <a:pt x="0" y="1"/>
                  </a:moveTo>
                  <a:lnTo>
                    <a:pt x="0" y="18012"/>
                  </a:lnTo>
                  <a:lnTo>
                    <a:pt x="2995" y="18012"/>
                  </a:lnTo>
                  <a:lnTo>
                    <a:pt x="299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45"/>
            <p:cNvSpPr/>
            <p:nvPr/>
          </p:nvSpPr>
          <p:spPr>
            <a:xfrm>
              <a:off x="3400850" y="3633025"/>
              <a:ext cx="88300" cy="459125"/>
            </a:xfrm>
            <a:custGeom>
              <a:avLst/>
              <a:gdLst/>
              <a:ahLst/>
              <a:cxnLst/>
              <a:rect l="l" t="t" r="r" b="b"/>
              <a:pathLst>
                <a:path w="3532" h="18365" extrusionOk="0">
                  <a:moveTo>
                    <a:pt x="2995" y="523"/>
                  </a:moveTo>
                  <a:lnTo>
                    <a:pt x="2995" y="17828"/>
                  </a:lnTo>
                  <a:lnTo>
                    <a:pt x="523" y="17828"/>
                  </a:lnTo>
                  <a:lnTo>
                    <a:pt x="523" y="523"/>
                  </a:lnTo>
                  <a:close/>
                  <a:moveTo>
                    <a:pt x="353" y="0"/>
                  </a:moveTo>
                  <a:cubicBezTo>
                    <a:pt x="170" y="0"/>
                    <a:pt x="0" y="0"/>
                    <a:pt x="0" y="170"/>
                  </a:cubicBezTo>
                  <a:lnTo>
                    <a:pt x="0" y="18181"/>
                  </a:lnTo>
                  <a:cubicBezTo>
                    <a:pt x="0" y="18365"/>
                    <a:pt x="170" y="18365"/>
                    <a:pt x="353" y="18365"/>
                  </a:cubicBezTo>
                  <a:lnTo>
                    <a:pt x="3348" y="18365"/>
                  </a:lnTo>
                  <a:cubicBezTo>
                    <a:pt x="3348" y="18365"/>
                    <a:pt x="3532" y="18365"/>
                    <a:pt x="3532" y="18181"/>
                  </a:cubicBezTo>
                  <a:lnTo>
                    <a:pt x="3532" y="170"/>
                  </a:lnTo>
                  <a:cubicBezTo>
                    <a:pt x="3532" y="0"/>
                    <a:pt x="3348" y="0"/>
                    <a:pt x="334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45"/>
            <p:cNvSpPr/>
            <p:nvPr/>
          </p:nvSpPr>
          <p:spPr>
            <a:xfrm>
              <a:off x="3714100" y="3707900"/>
              <a:ext cx="70650" cy="379675"/>
            </a:xfrm>
            <a:custGeom>
              <a:avLst/>
              <a:gdLst/>
              <a:ahLst/>
              <a:cxnLst/>
              <a:rect l="l" t="t" r="r" b="b"/>
              <a:pathLst>
                <a:path w="2826" h="15187" extrusionOk="0">
                  <a:moveTo>
                    <a:pt x="0" y="0"/>
                  </a:moveTo>
                  <a:lnTo>
                    <a:pt x="0" y="15186"/>
                  </a:lnTo>
                  <a:lnTo>
                    <a:pt x="2825" y="15186"/>
                  </a:lnTo>
                  <a:lnTo>
                    <a:pt x="282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45"/>
            <p:cNvSpPr/>
            <p:nvPr/>
          </p:nvSpPr>
          <p:spPr>
            <a:xfrm>
              <a:off x="3820050" y="3412300"/>
              <a:ext cx="75225" cy="675275"/>
            </a:xfrm>
            <a:custGeom>
              <a:avLst/>
              <a:gdLst/>
              <a:ahLst/>
              <a:cxnLst/>
              <a:rect l="l" t="t" r="r" b="b"/>
              <a:pathLst>
                <a:path w="3009" h="27011" extrusionOk="0">
                  <a:moveTo>
                    <a:pt x="0" y="0"/>
                  </a:moveTo>
                  <a:lnTo>
                    <a:pt x="0" y="27010"/>
                  </a:lnTo>
                  <a:lnTo>
                    <a:pt x="3009" y="27010"/>
                  </a:lnTo>
                  <a:lnTo>
                    <a:pt x="3009" y="0"/>
                  </a:lnTo>
                  <a:close/>
                </a:path>
              </a:pathLst>
            </a:custGeom>
            <a:solidFill>
              <a:srgbClr val="3BCE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45"/>
            <p:cNvSpPr/>
            <p:nvPr/>
          </p:nvSpPr>
          <p:spPr>
            <a:xfrm>
              <a:off x="3943650" y="3562400"/>
              <a:ext cx="75250" cy="525175"/>
            </a:xfrm>
            <a:custGeom>
              <a:avLst/>
              <a:gdLst/>
              <a:ahLst/>
              <a:cxnLst/>
              <a:rect l="l" t="t" r="r" b="b"/>
              <a:pathLst>
                <a:path w="3010" h="21007" extrusionOk="0">
                  <a:moveTo>
                    <a:pt x="0" y="0"/>
                  </a:moveTo>
                  <a:lnTo>
                    <a:pt x="0" y="21006"/>
                  </a:lnTo>
                  <a:lnTo>
                    <a:pt x="3009" y="21006"/>
                  </a:lnTo>
                  <a:lnTo>
                    <a:pt x="300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45"/>
            <p:cNvSpPr/>
            <p:nvPr/>
          </p:nvSpPr>
          <p:spPr>
            <a:xfrm>
              <a:off x="3939400" y="3553575"/>
              <a:ext cx="83725" cy="538575"/>
            </a:xfrm>
            <a:custGeom>
              <a:avLst/>
              <a:gdLst/>
              <a:ahLst/>
              <a:cxnLst/>
              <a:rect l="l" t="t" r="r" b="b"/>
              <a:pathLst>
                <a:path w="3349" h="21543" extrusionOk="0">
                  <a:moveTo>
                    <a:pt x="2826" y="523"/>
                  </a:moveTo>
                  <a:lnTo>
                    <a:pt x="2826" y="21006"/>
                  </a:lnTo>
                  <a:lnTo>
                    <a:pt x="354" y="21006"/>
                  </a:lnTo>
                  <a:lnTo>
                    <a:pt x="354" y="523"/>
                  </a:lnTo>
                  <a:close/>
                  <a:moveTo>
                    <a:pt x="170" y="0"/>
                  </a:moveTo>
                  <a:cubicBezTo>
                    <a:pt x="1" y="0"/>
                    <a:pt x="1" y="170"/>
                    <a:pt x="1" y="353"/>
                  </a:cubicBezTo>
                  <a:lnTo>
                    <a:pt x="1" y="21359"/>
                  </a:lnTo>
                  <a:cubicBezTo>
                    <a:pt x="1" y="21543"/>
                    <a:pt x="1" y="21543"/>
                    <a:pt x="170" y="21543"/>
                  </a:cubicBezTo>
                  <a:lnTo>
                    <a:pt x="3179" y="21543"/>
                  </a:lnTo>
                  <a:cubicBezTo>
                    <a:pt x="3349" y="21543"/>
                    <a:pt x="3349" y="21543"/>
                    <a:pt x="3349" y="21359"/>
                  </a:cubicBezTo>
                  <a:lnTo>
                    <a:pt x="3349" y="353"/>
                  </a:lnTo>
                  <a:cubicBezTo>
                    <a:pt x="3349" y="170"/>
                    <a:pt x="3349" y="0"/>
                    <a:pt x="317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45"/>
            <p:cNvSpPr/>
            <p:nvPr/>
          </p:nvSpPr>
          <p:spPr>
            <a:xfrm>
              <a:off x="2584000" y="3963925"/>
              <a:ext cx="53000" cy="13450"/>
            </a:xfrm>
            <a:custGeom>
              <a:avLst/>
              <a:gdLst/>
              <a:ahLst/>
              <a:cxnLst/>
              <a:rect l="l" t="t" r="r" b="b"/>
              <a:pathLst>
                <a:path w="2120" h="538" extrusionOk="0">
                  <a:moveTo>
                    <a:pt x="184" y="1"/>
                  </a:moveTo>
                  <a:cubicBezTo>
                    <a:pt x="184" y="1"/>
                    <a:pt x="0" y="184"/>
                    <a:pt x="0" y="354"/>
                  </a:cubicBezTo>
                  <a:lnTo>
                    <a:pt x="184" y="538"/>
                  </a:lnTo>
                  <a:lnTo>
                    <a:pt x="1950" y="538"/>
                  </a:lnTo>
                  <a:cubicBezTo>
                    <a:pt x="2119" y="538"/>
                    <a:pt x="2119" y="354"/>
                    <a:pt x="2119" y="354"/>
                  </a:cubicBezTo>
                  <a:cubicBezTo>
                    <a:pt x="2119" y="184"/>
                    <a:pt x="2119" y="1"/>
                    <a:pt x="195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45"/>
            <p:cNvSpPr/>
            <p:nvPr/>
          </p:nvSpPr>
          <p:spPr>
            <a:xfrm>
              <a:off x="2584000" y="3857975"/>
              <a:ext cx="53000" cy="8875"/>
            </a:xfrm>
            <a:custGeom>
              <a:avLst/>
              <a:gdLst/>
              <a:ahLst/>
              <a:cxnLst/>
              <a:rect l="l" t="t" r="r" b="b"/>
              <a:pathLst>
                <a:path w="2120" h="355" extrusionOk="0">
                  <a:moveTo>
                    <a:pt x="184" y="1"/>
                  </a:moveTo>
                  <a:cubicBezTo>
                    <a:pt x="184" y="1"/>
                    <a:pt x="0" y="1"/>
                    <a:pt x="0" y="185"/>
                  </a:cubicBezTo>
                  <a:cubicBezTo>
                    <a:pt x="0" y="354"/>
                    <a:pt x="184" y="354"/>
                    <a:pt x="184" y="354"/>
                  </a:cubicBezTo>
                  <a:lnTo>
                    <a:pt x="1950" y="354"/>
                  </a:lnTo>
                  <a:cubicBezTo>
                    <a:pt x="2119" y="354"/>
                    <a:pt x="2119" y="354"/>
                    <a:pt x="2119" y="185"/>
                  </a:cubicBezTo>
                  <a:cubicBezTo>
                    <a:pt x="2119" y="1"/>
                    <a:pt x="2119" y="1"/>
                    <a:pt x="195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45"/>
            <p:cNvSpPr/>
            <p:nvPr/>
          </p:nvSpPr>
          <p:spPr>
            <a:xfrm>
              <a:off x="2584000" y="3747800"/>
              <a:ext cx="53000" cy="13100"/>
            </a:xfrm>
            <a:custGeom>
              <a:avLst/>
              <a:gdLst/>
              <a:ahLst/>
              <a:cxnLst/>
              <a:rect l="l" t="t" r="r" b="b"/>
              <a:pathLst>
                <a:path w="2120" h="524" extrusionOk="0">
                  <a:moveTo>
                    <a:pt x="184" y="0"/>
                  </a:moveTo>
                  <a:lnTo>
                    <a:pt x="0" y="170"/>
                  </a:lnTo>
                  <a:cubicBezTo>
                    <a:pt x="0" y="354"/>
                    <a:pt x="184" y="523"/>
                    <a:pt x="184" y="523"/>
                  </a:cubicBezTo>
                  <a:lnTo>
                    <a:pt x="1950" y="523"/>
                  </a:lnTo>
                  <a:cubicBezTo>
                    <a:pt x="2119" y="523"/>
                    <a:pt x="2119" y="354"/>
                    <a:pt x="2119" y="170"/>
                  </a:cubicBezTo>
                  <a:cubicBezTo>
                    <a:pt x="2119" y="170"/>
                    <a:pt x="2119" y="0"/>
                    <a:pt x="195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45"/>
            <p:cNvSpPr/>
            <p:nvPr/>
          </p:nvSpPr>
          <p:spPr>
            <a:xfrm>
              <a:off x="2584000" y="3637250"/>
              <a:ext cx="53000" cy="13450"/>
            </a:xfrm>
            <a:custGeom>
              <a:avLst/>
              <a:gdLst/>
              <a:ahLst/>
              <a:cxnLst/>
              <a:rect l="l" t="t" r="r" b="b"/>
              <a:pathLst>
                <a:path w="2120" h="538" extrusionOk="0">
                  <a:moveTo>
                    <a:pt x="184" y="1"/>
                  </a:moveTo>
                  <a:cubicBezTo>
                    <a:pt x="184" y="1"/>
                    <a:pt x="0" y="185"/>
                    <a:pt x="0" y="354"/>
                  </a:cubicBezTo>
                  <a:cubicBezTo>
                    <a:pt x="0" y="538"/>
                    <a:pt x="184" y="538"/>
                    <a:pt x="184" y="538"/>
                  </a:cubicBezTo>
                  <a:lnTo>
                    <a:pt x="1950" y="538"/>
                  </a:lnTo>
                  <a:cubicBezTo>
                    <a:pt x="2119" y="538"/>
                    <a:pt x="2119" y="538"/>
                    <a:pt x="2119" y="354"/>
                  </a:cubicBezTo>
                  <a:cubicBezTo>
                    <a:pt x="2119" y="185"/>
                    <a:pt x="2119" y="1"/>
                    <a:pt x="195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45"/>
            <p:cNvSpPr/>
            <p:nvPr/>
          </p:nvSpPr>
          <p:spPr>
            <a:xfrm>
              <a:off x="2584000" y="3531325"/>
              <a:ext cx="53000" cy="13425"/>
            </a:xfrm>
            <a:custGeom>
              <a:avLst/>
              <a:gdLst/>
              <a:ahLst/>
              <a:cxnLst/>
              <a:rect l="l" t="t" r="r" b="b"/>
              <a:pathLst>
                <a:path w="2120" h="537" extrusionOk="0">
                  <a:moveTo>
                    <a:pt x="184" y="0"/>
                  </a:moveTo>
                  <a:lnTo>
                    <a:pt x="0" y="184"/>
                  </a:lnTo>
                  <a:cubicBezTo>
                    <a:pt x="0" y="353"/>
                    <a:pt x="184" y="537"/>
                    <a:pt x="184" y="537"/>
                  </a:cubicBezTo>
                  <a:lnTo>
                    <a:pt x="1950" y="537"/>
                  </a:lnTo>
                  <a:cubicBezTo>
                    <a:pt x="2119" y="537"/>
                    <a:pt x="2119" y="353"/>
                    <a:pt x="2119" y="184"/>
                  </a:cubicBezTo>
                  <a:cubicBezTo>
                    <a:pt x="2119" y="184"/>
                    <a:pt x="2119" y="0"/>
                    <a:pt x="195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45"/>
            <p:cNvSpPr/>
            <p:nvPr/>
          </p:nvSpPr>
          <p:spPr>
            <a:xfrm>
              <a:off x="2584000" y="3421125"/>
              <a:ext cx="53000" cy="13100"/>
            </a:xfrm>
            <a:custGeom>
              <a:avLst/>
              <a:gdLst/>
              <a:ahLst/>
              <a:cxnLst/>
              <a:rect l="l" t="t" r="r" b="b"/>
              <a:pathLst>
                <a:path w="2120" h="524" extrusionOk="0">
                  <a:moveTo>
                    <a:pt x="184" y="1"/>
                  </a:moveTo>
                  <a:cubicBezTo>
                    <a:pt x="184" y="1"/>
                    <a:pt x="0" y="170"/>
                    <a:pt x="0" y="354"/>
                  </a:cubicBezTo>
                  <a:cubicBezTo>
                    <a:pt x="0" y="523"/>
                    <a:pt x="184" y="523"/>
                    <a:pt x="184" y="523"/>
                  </a:cubicBezTo>
                  <a:lnTo>
                    <a:pt x="1950" y="523"/>
                  </a:lnTo>
                  <a:cubicBezTo>
                    <a:pt x="2119" y="523"/>
                    <a:pt x="2119" y="523"/>
                    <a:pt x="2119" y="354"/>
                  </a:cubicBezTo>
                  <a:cubicBezTo>
                    <a:pt x="2119" y="170"/>
                    <a:pt x="2119" y="1"/>
                    <a:pt x="195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45"/>
            <p:cNvSpPr/>
            <p:nvPr/>
          </p:nvSpPr>
          <p:spPr>
            <a:xfrm>
              <a:off x="2584000" y="3315175"/>
              <a:ext cx="53000" cy="13100"/>
            </a:xfrm>
            <a:custGeom>
              <a:avLst/>
              <a:gdLst/>
              <a:ahLst/>
              <a:cxnLst/>
              <a:rect l="l" t="t" r="r" b="b"/>
              <a:pathLst>
                <a:path w="2120" h="524" extrusionOk="0">
                  <a:moveTo>
                    <a:pt x="184" y="1"/>
                  </a:moveTo>
                  <a:cubicBezTo>
                    <a:pt x="184" y="1"/>
                    <a:pt x="0" y="1"/>
                    <a:pt x="0" y="170"/>
                  </a:cubicBezTo>
                  <a:cubicBezTo>
                    <a:pt x="0" y="354"/>
                    <a:pt x="184" y="523"/>
                    <a:pt x="184" y="523"/>
                  </a:cubicBezTo>
                  <a:lnTo>
                    <a:pt x="1950" y="523"/>
                  </a:lnTo>
                  <a:cubicBezTo>
                    <a:pt x="2119" y="523"/>
                    <a:pt x="2119" y="354"/>
                    <a:pt x="2119" y="170"/>
                  </a:cubicBezTo>
                  <a:cubicBezTo>
                    <a:pt x="2119" y="1"/>
                    <a:pt x="2119" y="1"/>
                    <a:pt x="195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45"/>
            <p:cNvSpPr/>
            <p:nvPr/>
          </p:nvSpPr>
          <p:spPr>
            <a:xfrm>
              <a:off x="2615075" y="4078700"/>
              <a:ext cx="1461025" cy="13450"/>
            </a:xfrm>
            <a:custGeom>
              <a:avLst/>
              <a:gdLst/>
              <a:ahLst/>
              <a:cxnLst/>
              <a:rect l="l" t="t" r="r" b="b"/>
              <a:pathLst>
                <a:path w="58441" h="538" extrusionOk="0">
                  <a:moveTo>
                    <a:pt x="170" y="1"/>
                  </a:moveTo>
                  <a:cubicBezTo>
                    <a:pt x="170" y="1"/>
                    <a:pt x="0" y="185"/>
                    <a:pt x="0" y="354"/>
                  </a:cubicBezTo>
                  <a:cubicBezTo>
                    <a:pt x="0" y="538"/>
                    <a:pt x="170" y="538"/>
                    <a:pt x="170" y="538"/>
                  </a:cubicBezTo>
                  <a:lnTo>
                    <a:pt x="58271" y="538"/>
                  </a:lnTo>
                  <a:cubicBezTo>
                    <a:pt x="58441" y="538"/>
                    <a:pt x="58441" y="538"/>
                    <a:pt x="58441" y="354"/>
                  </a:cubicBezTo>
                  <a:cubicBezTo>
                    <a:pt x="58441" y="185"/>
                    <a:pt x="58441" y="1"/>
                    <a:pt x="5827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45"/>
            <p:cNvSpPr/>
            <p:nvPr/>
          </p:nvSpPr>
          <p:spPr>
            <a:xfrm>
              <a:off x="2844625" y="3787350"/>
              <a:ext cx="74900" cy="291375"/>
            </a:xfrm>
            <a:custGeom>
              <a:avLst/>
              <a:gdLst/>
              <a:ahLst/>
              <a:cxnLst/>
              <a:rect l="l" t="t" r="r" b="b"/>
              <a:pathLst>
                <a:path w="2996" h="11655" extrusionOk="0">
                  <a:moveTo>
                    <a:pt x="0" y="1"/>
                  </a:moveTo>
                  <a:lnTo>
                    <a:pt x="0" y="11655"/>
                  </a:lnTo>
                  <a:lnTo>
                    <a:pt x="2995" y="11655"/>
                  </a:lnTo>
                  <a:lnTo>
                    <a:pt x="299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45"/>
            <p:cNvSpPr/>
            <p:nvPr/>
          </p:nvSpPr>
          <p:spPr>
            <a:xfrm>
              <a:off x="2844625" y="4078700"/>
              <a:ext cx="74900" cy="8875"/>
            </a:xfrm>
            <a:custGeom>
              <a:avLst/>
              <a:gdLst/>
              <a:ahLst/>
              <a:cxnLst/>
              <a:rect l="l" t="t" r="r" b="b"/>
              <a:pathLst>
                <a:path w="2996" h="355" extrusionOk="0">
                  <a:moveTo>
                    <a:pt x="0" y="1"/>
                  </a:moveTo>
                  <a:lnTo>
                    <a:pt x="0" y="354"/>
                  </a:lnTo>
                  <a:lnTo>
                    <a:pt x="2995" y="354"/>
                  </a:lnTo>
                  <a:lnTo>
                    <a:pt x="2995" y="1"/>
                  </a:lnTo>
                  <a:close/>
                </a:path>
              </a:pathLst>
            </a:custGeom>
            <a:solidFill>
              <a:srgbClr val="1B2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45"/>
            <p:cNvSpPr/>
            <p:nvPr/>
          </p:nvSpPr>
          <p:spPr>
            <a:xfrm>
              <a:off x="3281475" y="3897900"/>
              <a:ext cx="75250" cy="180825"/>
            </a:xfrm>
            <a:custGeom>
              <a:avLst/>
              <a:gdLst/>
              <a:ahLst/>
              <a:cxnLst/>
              <a:rect l="l" t="t" r="r" b="b"/>
              <a:pathLst>
                <a:path w="3010" h="7233" extrusionOk="0">
                  <a:moveTo>
                    <a:pt x="1" y="0"/>
                  </a:moveTo>
                  <a:lnTo>
                    <a:pt x="1" y="7233"/>
                  </a:lnTo>
                  <a:lnTo>
                    <a:pt x="3009" y="7233"/>
                  </a:lnTo>
                  <a:lnTo>
                    <a:pt x="300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45"/>
            <p:cNvSpPr/>
            <p:nvPr/>
          </p:nvSpPr>
          <p:spPr>
            <a:xfrm>
              <a:off x="3281475" y="4078700"/>
              <a:ext cx="75250" cy="8875"/>
            </a:xfrm>
            <a:custGeom>
              <a:avLst/>
              <a:gdLst/>
              <a:ahLst/>
              <a:cxnLst/>
              <a:rect l="l" t="t" r="r" b="b"/>
              <a:pathLst>
                <a:path w="3010" h="355" extrusionOk="0">
                  <a:moveTo>
                    <a:pt x="1" y="1"/>
                  </a:moveTo>
                  <a:lnTo>
                    <a:pt x="1" y="354"/>
                  </a:lnTo>
                  <a:lnTo>
                    <a:pt x="3009" y="354"/>
                  </a:lnTo>
                  <a:lnTo>
                    <a:pt x="3009" y="1"/>
                  </a:lnTo>
                  <a:close/>
                </a:path>
              </a:pathLst>
            </a:custGeom>
            <a:solidFill>
              <a:srgbClr val="1B2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45"/>
            <p:cNvSpPr/>
            <p:nvPr/>
          </p:nvSpPr>
          <p:spPr>
            <a:xfrm>
              <a:off x="3820050" y="3412300"/>
              <a:ext cx="75225" cy="666425"/>
            </a:xfrm>
            <a:custGeom>
              <a:avLst/>
              <a:gdLst/>
              <a:ahLst/>
              <a:cxnLst/>
              <a:rect l="l" t="t" r="r" b="b"/>
              <a:pathLst>
                <a:path w="3009" h="26657" extrusionOk="0">
                  <a:moveTo>
                    <a:pt x="0" y="0"/>
                  </a:moveTo>
                  <a:lnTo>
                    <a:pt x="0" y="26657"/>
                  </a:lnTo>
                  <a:lnTo>
                    <a:pt x="3009" y="26657"/>
                  </a:lnTo>
                  <a:lnTo>
                    <a:pt x="300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45"/>
            <p:cNvSpPr/>
            <p:nvPr/>
          </p:nvSpPr>
          <p:spPr>
            <a:xfrm>
              <a:off x="3820050" y="4078700"/>
              <a:ext cx="75225" cy="8875"/>
            </a:xfrm>
            <a:custGeom>
              <a:avLst/>
              <a:gdLst/>
              <a:ahLst/>
              <a:cxnLst/>
              <a:rect l="l" t="t" r="r" b="b"/>
              <a:pathLst>
                <a:path w="3009" h="355" extrusionOk="0">
                  <a:moveTo>
                    <a:pt x="0" y="1"/>
                  </a:moveTo>
                  <a:lnTo>
                    <a:pt x="0" y="354"/>
                  </a:lnTo>
                  <a:lnTo>
                    <a:pt x="3009" y="354"/>
                  </a:lnTo>
                  <a:lnTo>
                    <a:pt x="3009" y="1"/>
                  </a:lnTo>
                  <a:close/>
                </a:path>
              </a:pathLst>
            </a:custGeom>
            <a:solidFill>
              <a:srgbClr val="1B2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45"/>
            <p:cNvSpPr/>
            <p:nvPr/>
          </p:nvSpPr>
          <p:spPr>
            <a:xfrm>
              <a:off x="2429650" y="3125175"/>
              <a:ext cx="1801125" cy="1064100"/>
            </a:xfrm>
            <a:custGeom>
              <a:avLst/>
              <a:gdLst/>
              <a:ahLst/>
              <a:cxnLst/>
              <a:rect l="l" t="t" r="r" b="b"/>
              <a:pathLst>
                <a:path w="72045" h="42564" extrusionOk="0">
                  <a:moveTo>
                    <a:pt x="67977" y="538"/>
                  </a:moveTo>
                  <a:cubicBezTo>
                    <a:pt x="69926" y="538"/>
                    <a:pt x="71508" y="2120"/>
                    <a:pt x="71508" y="4069"/>
                  </a:cubicBezTo>
                  <a:lnTo>
                    <a:pt x="71508" y="38495"/>
                  </a:lnTo>
                  <a:cubicBezTo>
                    <a:pt x="71508" y="40444"/>
                    <a:pt x="69926" y="42027"/>
                    <a:pt x="67977" y="42027"/>
                  </a:cubicBezTo>
                  <a:lnTo>
                    <a:pt x="4055" y="42027"/>
                  </a:lnTo>
                  <a:cubicBezTo>
                    <a:pt x="2120" y="42027"/>
                    <a:pt x="524" y="40444"/>
                    <a:pt x="524" y="38495"/>
                  </a:cubicBezTo>
                  <a:lnTo>
                    <a:pt x="524" y="4069"/>
                  </a:lnTo>
                  <a:cubicBezTo>
                    <a:pt x="524" y="2120"/>
                    <a:pt x="2120" y="538"/>
                    <a:pt x="4055" y="538"/>
                  </a:cubicBezTo>
                  <a:close/>
                  <a:moveTo>
                    <a:pt x="4055" y="1"/>
                  </a:moveTo>
                  <a:cubicBezTo>
                    <a:pt x="1767" y="1"/>
                    <a:pt x="1" y="1767"/>
                    <a:pt x="1" y="4069"/>
                  </a:cubicBezTo>
                  <a:lnTo>
                    <a:pt x="1" y="38495"/>
                  </a:lnTo>
                  <a:cubicBezTo>
                    <a:pt x="1" y="40614"/>
                    <a:pt x="1767" y="42563"/>
                    <a:pt x="4055" y="42563"/>
                  </a:cubicBezTo>
                  <a:lnTo>
                    <a:pt x="67977" y="42563"/>
                  </a:lnTo>
                  <a:cubicBezTo>
                    <a:pt x="70279" y="42563"/>
                    <a:pt x="72045" y="40614"/>
                    <a:pt x="72045" y="38495"/>
                  </a:cubicBezTo>
                  <a:lnTo>
                    <a:pt x="72045" y="4069"/>
                  </a:lnTo>
                  <a:cubicBezTo>
                    <a:pt x="72045" y="1767"/>
                    <a:pt x="70279" y="1"/>
                    <a:pt x="6797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45"/>
            <p:cNvSpPr/>
            <p:nvPr/>
          </p:nvSpPr>
          <p:spPr>
            <a:xfrm>
              <a:off x="1060825" y="4988100"/>
              <a:ext cx="238750" cy="321600"/>
            </a:xfrm>
            <a:custGeom>
              <a:avLst/>
              <a:gdLst/>
              <a:ahLst/>
              <a:cxnLst/>
              <a:rect l="l" t="t" r="r" b="b"/>
              <a:pathLst>
                <a:path w="9550" h="12864" extrusionOk="0">
                  <a:moveTo>
                    <a:pt x="2840" y="0"/>
                  </a:moveTo>
                  <a:cubicBezTo>
                    <a:pt x="2840" y="0"/>
                    <a:pt x="0" y="9719"/>
                    <a:pt x="368" y="10948"/>
                  </a:cubicBezTo>
                  <a:cubicBezTo>
                    <a:pt x="758" y="12004"/>
                    <a:pt x="2042" y="12863"/>
                    <a:pt x="4070" y="12863"/>
                  </a:cubicBezTo>
                  <a:cubicBezTo>
                    <a:pt x="4754" y="12863"/>
                    <a:pt x="5523" y="12765"/>
                    <a:pt x="6371" y="12544"/>
                  </a:cubicBezTo>
                  <a:cubicBezTo>
                    <a:pt x="9550" y="11654"/>
                    <a:pt x="8137" y="2825"/>
                    <a:pt x="8137" y="2825"/>
                  </a:cubicBezTo>
                  <a:lnTo>
                    <a:pt x="284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45"/>
            <p:cNvSpPr/>
            <p:nvPr/>
          </p:nvSpPr>
          <p:spPr>
            <a:xfrm>
              <a:off x="2460375" y="5045650"/>
              <a:ext cx="591575" cy="299350"/>
            </a:xfrm>
            <a:custGeom>
              <a:avLst/>
              <a:gdLst/>
              <a:ahLst/>
              <a:cxnLst/>
              <a:rect l="l" t="t" r="r" b="b"/>
              <a:pathLst>
                <a:path w="23663" h="11974" extrusionOk="0">
                  <a:moveTo>
                    <a:pt x="3179" y="1"/>
                  </a:moveTo>
                  <a:cubicBezTo>
                    <a:pt x="3179" y="1"/>
                    <a:pt x="1" y="10059"/>
                    <a:pt x="1597" y="11471"/>
                  </a:cubicBezTo>
                  <a:cubicBezTo>
                    <a:pt x="2014" y="11838"/>
                    <a:pt x="3212" y="11974"/>
                    <a:pt x="4741" y="11974"/>
                  </a:cubicBezTo>
                  <a:cubicBezTo>
                    <a:pt x="8398" y="11974"/>
                    <a:pt x="13941" y="11198"/>
                    <a:pt x="15187" y="10949"/>
                  </a:cubicBezTo>
                  <a:cubicBezTo>
                    <a:pt x="16952" y="10765"/>
                    <a:pt x="23493" y="8293"/>
                    <a:pt x="23493" y="7233"/>
                  </a:cubicBezTo>
                  <a:cubicBezTo>
                    <a:pt x="23662" y="6358"/>
                    <a:pt x="22603" y="5821"/>
                    <a:pt x="22603" y="5821"/>
                  </a:cubicBezTo>
                  <a:lnTo>
                    <a:pt x="8477" y="2473"/>
                  </a:lnTo>
                  <a:lnTo>
                    <a:pt x="317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45"/>
            <p:cNvSpPr/>
            <p:nvPr/>
          </p:nvSpPr>
          <p:spPr>
            <a:xfrm>
              <a:off x="1736400" y="1031425"/>
              <a:ext cx="410750" cy="544475"/>
            </a:xfrm>
            <a:custGeom>
              <a:avLst/>
              <a:gdLst/>
              <a:ahLst/>
              <a:cxnLst/>
              <a:rect l="l" t="t" r="r" b="b"/>
              <a:pathLst>
                <a:path w="16430" h="21779" extrusionOk="0">
                  <a:moveTo>
                    <a:pt x="11108" y="1"/>
                  </a:moveTo>
                  <a:cubicBezTo>
                    <a:pt x="6884" y="1"/>
                    <a:pt x="1" y="13303"/>
                    <a:pt x="1" y="13303"/>
                  </a:cubicBezTo>
                  <a:lnTo>
                    <a:pt x="707" y="20366"/>
                  </a:lnTo>
                  <a:cubicBezTo>
                    <a:pt x="1045" y="20334"/>
                    <a:pt x="1396" y="20319"/>
                    <a:pt x="1755" y="20319"/>
                  </a:cubicBezTo>
                  <a:cubicBezTo>
                    <a:pt x="5342" y="20319"/>
                    <a:pt x="9720" y="21779"/>
                    <a:pt x="9720" y="21779"/>
                  </a:cubicBezTo>
                  <a:lnTo>
                    <a:pt x="9720" y="18416"/>
                  </a:lnTo>
                  <a:cubicBezTo>
                    <a:pt x="9720" y="18416"/>
                    <a:pt x="11365" y="18812"/>
                    <a:pt x="12830" y="18812"/>
                  </a:cubicBezTo>
                  <a:cubicBezTo>
                    <a:pt x="13562" y="18812"/>
                    <a:pt x="14250" y="18713"/>
                    <a:pt x="14664" y="18416"/>
                  </a:cubicBezTo>
                  <a:cubicBezTo>
                    <a:pt x="15893" y="17541"/>
                    <a:pt x="14834" y="12413"/>
                    <a:pt x="14834" y="12413"/>
                  </a:cubicBezTo>
                  <a:lnTo>
                    <a:pt x="16077" y="11184"/>
                  </a:lnTo>
                  <a:cubicBezTo>
                    <a:pt x="16430" y="10647"/>
                    <a:pt x="15724" y="9588"/>
                    <a:pt x="14834" y="8712"/>
                  </a:cubicBezTo>
                  <a:cubicBezTo>
                    <a:pt x="13774" y="7822"/>
                    <a:pt x="13958" y="6240"/>
                    <a:pt x="13958" y="4643"/>
                  </a:cubicBezTo>
                  <a:cubicBezTo>
                    <a:pt x="13958" y="3231"/>
                    <a:pt x="12008" y="236"/>
                    <a:pt x="12008" y="236"/>
                  </a:cubicBezTo>
                  <a:cubicBezTo>
                    <a:pt x="11726" y="75"/>
                    <a:pt x="11424" y="1"/>
                    <a:pt x="1110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45"/>
            <p:cNvSpPr/>
            <p:nvPr/>
          </p:nvSpPr>
          <p:spPr>
            <a:xfrm>
              <a:off x="2826950" y="1182800"/>
              <a:ext cx="286800" cy="401925"/>
            </a:xfrm>
            <a:custGeom>
              <a:avLst/>
              <a:gdLst/>
              <a:ahLst/>
              <a:cxnLst/>
              <a:rect l="l" t="t" r="r" b="b"/>
              <a:pathLst>
                <a:path w="11472" h="16077" extrusionOk="0">
                  <a:moveTo>
                    <a:pt x="9183" y="1"/>
                  </a:moveTo>
                  <a:cubicBezTo>
                    <a:pt x="8293" y="354"/>
                    <a:pt x="8124" y="5835"/>
                    <a:pt x="8124" y="5835"/>
                  </a:cubicBezTo>
                  <a:lnTo>
                    <a:pt x="7417" y="6711"/>
                  </a:lnTo>
                  <a:cubicBezTo>
                    <a:pt x="6429" y="3379"/>
                    <a:pt x="4748" y="2379"/>
                    <a:pt x="3707" y="2379"/>
                  </a:cubicBezTo>
                  <a:cubicBezTo>
                    <a:pt x="3261" y="2379"/>
                    <a:pt x="2932" y="2563"/>
                    <a:pt x="2826" y="2826"/>
                  </a:cubicBezTo>
                  <a:cubicBezTo>
                    <a:pt x="2473" y="3716"/>
                    <a:pt x="5115" y="6005"/>
                    <a:pt x="5115" y="6005"/>
                  </a:cubicBezTo>
                  <a:cubicBezTo>
                    <a:pt x="5115" y="6005"/>
                    <a:pt x="2126" y="4328"/>
                    <a:pt x="873" y="4328"/>
                  </a:cubicBezTo>
                  <a:cubicBezTo>
                    <a:pt x="605" y="4328"/>
                    <a:pt x="416" y="4405"/>
                    <a:pt x="354" y="4592"/>
                  </a:cubicBezTo>
                  <a:cubicBezTo>
                    <a:pt x="1" y="5482"/>
                    <a:pt x="2996" y="6541"/>
                    <a:pt x="2996" y="6541"/>
                  </a:cubicBezTo>
                  <a:lnTo>
                    <a:pt x="3886" y="8307"/>
                  </a:lnTo>
                  <a:cubicBezTo>
                    <a:pt x="3886" y="8307"/>
                    <a:pt x="2098" y="7711"/>
                    <a:pt x="1055" y="7711"/>
                  </a:cubicBezTo>
                  <a:cubicBezTo>
                    <a:pt x="707" y="7711"/>
                    <a:pt x="442" y="7777"/>
                    <a:pt x="354" y="7954"/>
                  </a:cubicBezTo>
                  <a:cubicBezTo>
                    <a:pt x="170" y="8830"/>
                    <a:pt x="2289" y="9183"/>
                    <a:pt x="2289" y="9183"/>
                  </a:cubicBezTo>
                  <a:cubicBezTo>
                    <a:pt x="524" y="11302"/>
                    <a:pt x="877" y="14834"/>
                    <a:pt x="877" y="14834"/>
                  </a:cubicBezTo>
                  <a:lnTo>
                    <a:pt x="5298" y="16077"/>
                  </a:lnTo>
                  <a:cubicBezTo>
                    <a:pt x="5298" y="16077"/>
                    <a:pt x="5298" y="12192"/>
                    <a:pt x="6711" y="11132"/>
                  </a:cubicBezTo>
                  <a:cubicBezTo>
                    <a:pt x="8293" y="10243"/>
                    <a:pt x="9889" y="7601"/>
                    <a:pt x="10596" y="6358"/>
                  </a:cubicBezTo>
                  <a:cubicBezTo>
                    <a:pt x="11472" y="5129"/>
                    <a:pt x="10243" y="3716"/>
                    <a:pt x="10243" y="3716"/>
                  </a:cubicBezTo>
                  <a:cubicBezTo>
                    <a:pt x="10243" y="707"/>
                    <a:pt x="9183" y="1"/>
                    <a:pt x="918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45"/>
            <p:cNvSpPr/>
            <p:nvPr/>
          </p:nvSpPr>
          <p:spPr>
            <a:xfrm>
              <a:off x="1564425" y="419150"/>
              <a:ext cx="322100" cy="392875"/>
            </a:xfrm>
            <a:custGeom>
              <a:avLst/>
              <a:gdLst/>
              <a:ahLst/>
              <a:cxnLst/>
              <a:rect l="l" t="t" r="r" b="b"/>
              <a:pathLst>
                <a:path w="12884" h="15715" extrusionOk="0">
                  <a:moveTo>
                    <a:pt x="4094" y="1"/>
                  </a:moveTo>
                  <a:cubicBezTo>
                    <a:pt x="4081" y="1"/>
                    <a:pt x="4068" y="2"/>
                    <a:pt x="4055" y="6"/>
                  </a:cubicBezTo>
                  <a:cubicBezTo>
                    <a:pt x="3179" y="6"/>
                    <a:pt x="3532" y="5120"/>
                    <a:pt x="3532" y="5120"/>
                  </a:cubicBezTo>
                  <a:cubicBezTo>
                    <a:pt x="3532" y="5120"/>
                    <a:pt x="2024" y="2117"/>
                    <a:pt x="1291" y="2117"/>
                  </a:cubicBezTo>
                  <a:cubicBezTo>
                    <a:pt x="1270" y="2117"/>
                    <a:pt x="1249" y="2120"/>
                    <a:pt x="1229" y="2125"/>
                  </a:cubicBezTo>
                  <a:cubicBezTo>
                    <a:pt x="707" y="2478"/>
                    <a:pt x="1583" y="6532"/>
                    <a:pt x="1583" y="6532"/>
                  </a:cubicBezTo>
                  <a:cubicBezTo>
                    <a:pt x="1583" y="6532"/>
                    <a:pt x="745" y="5416"/>
                    <a:pt x="192" y="5416"/>
                  </a:cubicBezTo>
                  <a:cubicBezTo>
                    <a:pt x="123" y="5416"/>
                    <a:pt x="59" y="5433"/>
                    <a:pt x="0" y="5473"/>
                  </a:cubicBezTo>
                  <a:cubicBezTo>
                    <a:pt x="170" y="7592"/>
                    <a:pt x="707" y="9541"/>
                    <a:pt x="1583" y="11307"/>
                  </a:cubicBezTo>
                  <a:lnTo>
                    <a:pt x="0" y="14132"/>
                  </a:lnTo>
                  <a:lnTo>
                    <a:pt x="4761" y="15714"/>
                  </a:lnTo>
                  <a:lnTo>
                    <a:pt x="5467" y="14838"/>
                  </a:lnTo>
                  <a:cubicBezTo>
                    <a:pt x="5467" y="14838"/>
                    <a:pt x="12884" y="11476"/>
                    <a:pt x="12714" y="10601"/>
                  </a:cubicBezTo>
                  <a:cubicBezTo>
                    <a:pt x="12714" y="10209"/>
                    <a:pt x="12280" y="10087"/>
                    <a:pt x="11681" y="10087"/>
                  </a:cubicBezTo>
                  <a:cubicBezTo>
                    <a:pt x="11200" y="10087"/>
                    <a:pt x="10612" y="10166"/>
                    <a:pt x="10058" y="10247"/>
                  </a:cubicBezTo>
                  <a:cubicBezTo>
                    <a:pt x="9312" y="10367"/>
                    <a:pt x="8565" y="10493"/>
                    <a:pt x="8066" y="10493"/>
                  </a:cubicBezTo>
                  <a:cubicBezTo>
                    <a:pt x="7856" y="10493"/>
                    <a:pt x="7691" y="10471"/>
                    <a:pt x="7586" y="10417"/>
                  </a:cubicBezTo>
                  <a:cubicBezTo>
                    <a:pt x="7586" y="10417"/>
                    <a:pt x="8293" y="528"/>
                    <a:pt x="7586" y="175"/>
                  </a:cubicBezTo>
                  <a:cubicBezTo>
                    <a:pt x="7571" y="172"/>
                    <a:pt x="7556" y="171"/>
                    <a:pt x="7540" y="171"/>
                  </a:cubicBezTo>
                  <a:cubicBezTo>
                    <a:pt x="6686" y="171"/>
                    <a:pt x="6004" y="4766"/>
                    <a:pt x="6004" y="4766"/>
                  </a:cubicBezTo>
                  <a:cubicBezTo>
                    <a:pt x="6004" y="4766"/>
                    <a:pt x="4806" y="1"/>
                    <a:pt x="409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45"/>
            <p:cNvSpPr/>
            <p:nvPr/>
          </p:nvSpPr>
          <p:spPr>
            <a:xfrm>
              <a:off x="1175950" y="745950"/>
              <a:ext cx="1783475" cy="2276375"/>
            </a:xfrm>
            <a:custGeom>
              <a:avLst/>
              <a:gdLst/>
              <a:ahLst/>
              <a:cxnLst/>
              <a:rect l="l" t="t" r="r" b="b"/>
              <a:pathLst>
                <a:path w="71339" h="91055" extrusionOk="0">
                  <a:moveTo>
                    <a:pt x="15356" y="1"/>
                  </a:moveTo>
                  <a:lnTo>
                    <a:pt x="1" y="29129"/>
                  </a:lnTo>
                  <a:lnTo>
                    <a:pt x="4761" y="45558"/>
                  </a:lnTo>
                  <a:lnTo>
                    <a:pt x="10765" y="80337"/>
                  </a:lnTo>
                  <a:lnTo>
                    <a:pt x="10412" y="87937"/>
                  </a:lnTo>
                  <a:cubicBezTo>
                    <a:pt x="15529" y="90250"/>
                    <a:pt x="20613" y="91054"/>
                    <a:pt x="25207" y="91054"/>
                  </a:cubicBezTo>
                  <a:cubicBezTo>
                    <a:pt x="35678" y="91054"/>
                    <a:pt x="43608" y="86878"/>
                    <a:pt x="43608" y="86878"/>
                  </a:cubicBezTo>
                  <a:lnTo>
                    <a:pt x="42733" y="80337"/>
                  </a:lnTo>
                  <a:lnTo>
                    <a:pt x="43255" y="64798"/>
                  </a:lnTo>
                  <a:cubicBezTo>
                    <a:pt x="43255" y="64798"/>
                    <a:pt x="56657" y="75932"/>
                    <a:pt x="60476" y="75932"/>
                  </a:cubicBezTo>
                  <a:cubicBezTo>
                    <a:pt x="60504" y="75932"/>
                    <a:pt x="60532" y="75931"/>
                    <a:pt x="60560" y="75930"/>
                  </a:cubicBezTo>
                  <a:cubicBezTo>
                    <a:pt x="64275" y="75746"/>
                    <a:pt x="65335" y="72921"/>
                    <a:pt x="66394" y="68867"/>
                  </a:cubicBezTo>
                  <a:cubicBezTo>
                    <a:pt x="67623" y="64982"/>
                    <a:pt x="71338" y="33198"/>
                    <a:pt x="71338" y="33198"/>
                  </a:cubicBezTo>
                  <a:lnTo>
                    <a:pt x="66210" y="32491"/>
                  </a:lnTo>
                  <a:lnTo>
                    <a:pt x="57382" y="57919"/>
                  </a:lnTo>
                  <a:cubicBezTo>
                    <a:pt x="42902" y="37958"/>
                    <a:pt x="34426" y="37435"/>
                    <a:pt x="34426" y="37435"/>
                  </a:cubicBezTo>
                  <a:lnTo>
                    <a:pt x="33197" y="33720"/>
                  </a:lnTo>
                  <a:cubicBezTo>
                    <a:pt x="30272" y="32084"/>
                    <a:pt x="27607" y="31596"/>
                    <a:pt x="25469" y="31596"/>
                  </a:cubicBezTo>
                  <a:cubicBezTo>
                    <a:pt x="22309" y="31596"/>
                    <a:pt x="20300" y="32661"/>
                    <a:pt x="20300" y="32661"/>
                  </a:cubicBezTo>
                  <a:lnTo>
                    <a:pt x="16952" y="36899"/>
                  </a:lnTo>
                  <a:lnTo>
                    <a:pt x="13774" y="38142"/>
                  </a:lnTo>
                  <a:lnTo>
                    <a:pt x="11118" y="29313"/>
                  </a:lnTo>
                  <a:lnTo>
                    <a:pt x="20837" y="2995"/>
                  </a:lnTo>
                  <a:lnTo>
                    <a:pt x="153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45"/>
            <p:cNvSpPr/>
            <p:nvPr/>
          </p:nvSpPr>
          <p:spPr>
            <a:xfrm>
              <a:off x="1913000" y="1558225"/>
              <a:ext cx="362000" cy="1408050"/>
            </a:xfrm>
            <a:custGeom>
              <a:avLst/>
              <a:gdLst/>
              <a:ahLst/>
              <a:cxnLst/>
              <a:rect l="l" t="t" r="r" b="b"/>
              <a:pathLst>
                <a:path w="14480" h="56322" extrusionOk="0">
                  <a:moveTo>
                    <a:pt x="0" y="0"/>
                  </a:moveTo>
                  <a:lnTo>
                    <a:pt x="537" y="3701"/>
                  </a:lnTo>
                  <a:cubicBezTo>
                    <a:pt x="1950" y="3885"/>
                    <a:pt x="3362" y="4238"/>
                    <a:pt x="4775" y="4591"/>
                  </a:cubicBezTo>
                  <a:lnTo>
                    <a:pt x="3362" y="1060"/>
                  </a:lnTo>
                  <a:lnTo>
                    <a:pt x="0" y="0"/>
                  </a:lnTo>
                  <a:close/>
                  <a:moveTo>
                    <a:pt x="537" y="4238"/>
                  </a:moveTo>
                  <a:lnTo>
                    <a:pt x="537" y="4408"/>
                  </a:lnTo>
                  <a:cubicBezTo>
                    <a:pt x="537" y="4408"/>
                    <a:pt x="5481" y="7586"/>
                    <a:pt x="7247" y="8646"/>
                  </a:cubicBezTo>
                  <a:cubicBezTo>
                    <a:pt x="7247" y="8646"/>
                    <a:pt x="12007" y="38311"/>
                    <a:pt x="8476" y="44145"/>
                  </a:cubicBezTo>
                  <a:lnTo>
                    <a:pt x="4944" y="49965"/>
                  </a:lnTo>
                  <a:cubicBezTo>
                    <a:pt x="4944" y="49965"/>
                    <a:pt x="8660" y="49965"/>
                    <a:pt x="10425" y="47323"/>
                  </a:cubicBezTo>
                  <a:lnTo>
                    <a:pt x="10425" y="47323"/>
                  </a:lnTo>
                  <a:cubicBezTo>
                    <a:pt x="10425" y="47324"/>
                    <a:pt x="8123" y="54556"/>
                    <a:pt x="2656" y="56322"/>
                  </a:cubicBezTo>
                  <a:cubicBezTo>
                    <a:pt x="2656" y="56322"/>
                    <a:pt x="7416" y="55969"/>
                    <a:pt x="11132" y="55093"/>
                  </a:cubicBezTo>
                  <a:cubicBezTo>
                    <a:pt x="12544" y="54740"/>
                    <a:pt x="13420" y="54387"/>
                    <a:pt x="13773" y="54203"/>
                  </a:cubicBezTo>
                  <a:lnTo>
                    <a:pt x="12897" y="47846"/>
                  </a:lnTo>
                  <a:lnTo>
                    <a:pt x="13604" y="31784"/>
                  </a:lnTo>
                  <a:lnTo>
                    <a:pt x="14480" y="10595"/>
                  </a:lnTo>
                  <a:lnTo>
                    <a:pt x="14310" y="10595"/>
                  </a:lnTo>
                  <a:cubicBezTo>
                    <a:pt x="9889" y="6880"/>
                    <a:pt x="5128" y="4944"/>
                    <a:pt x="537" y="4238"/>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45"/>
            <p:cNvSpPr/>
            <p:nvPr/>
          </p:nvSpPr>
          <p:spPr>
            <a:xfrm>
              <a:off x="1970550" y="1038375"/>
              <a:ext cx="189675" cy="541775"/>
            </a:xfrm>
            <a:custGeom>
              <a:avLst/>
              <a:gdLst/>
              <a:ahLst/>
              <a:cxnLst/>
              <a:rect l="l" t="t" r="r" b="b"/>
              <a:pathLst>
                <a:path w="7587" h="21671" extrusionOk="0">
                  <a:moveTo>
                    <a:pt x="2713" y="0"/>
                  </a:moveTo>
                  <a:cubicBezTo>
                    <a:pt x="2646" y="0"/>
                    <a:pt x="2558" y="43"/>
                    <a:pt x="2473" y="127"/>
                  </a:cubicBezTo>
                  <a:cubicBezTo>
                    <a:pt x="2289" y="127"/>
                    <a:pt x="2289" y="311"/>
                    <a:pt x="2473" y="481"/>
                  </a:cubicBezTo>
                  <a:cubicBezTo>
                    <a:pt x="2473" y="481"/>
                    <a:pt x="4239" y="2953"/>
                    <a:pt x="4408" y="4365"/>
                  </a:cubicBezTo>
                  <a:lnTo>
                    <a:pt x="4408" y="5778"/>
                  </a:lnTo>
                  <a:cubicBezTo>
                    <a:pt x="4408" y="6837"/>
                    <a:pt x="4239" y="7897"/>
                    <a:pt x="5298" y="8787"/>
                  </a:cubicBezTo>
                  <a:cubicBezTo>
                    <a:pt x="6527" y="9846"/>
                    <a:pt x="6711" y="10369"/>
                    <a:pt x="6527" y="10722"/>
                  </a:cubicBezTo>
                  <a:lnTo>
                    <a:pt x="5298" y="11965"/>
                  </a:lnTo>
                  <a:lnTo>
                    <a:pt x="5298" y="12135"/>
                  </a:lnTo>
                  <a:cubicBezTo>
                    <a:pt x="5468" y="14084"/>
                    <a:pt x="5468" y="17263"/>
                    <a:pt x="5114" y="17969"/>
                  </a:cubicBezTo>
                  <a:cubicBezTo>
                    <a:pt x="4894" y="18267"/>
                    <a:pt x="4324" y="18377"/>
                    <a:pt x="3608" y="18377"/>
                  </a:cubicBezTo>
                  <a:cubicBezTo>
                    <a:pt x="2628" y="18377"/>
                    <a:pt x="1373" y="18173"/>
                    <a:pt x="354" y="17969"/>
                  </a:cubicBezTo>
                  <a:cubicBezTo>
                    <a:pt x="354" y="17908"/>
                    <a:pt x="333" y="17887"/>
                    <a:pt x="306" y="17887"/>
                  </a:cubicBezTo>
                  <a:cubicBezTo>
                    <a:pt x="252" y="17887"/>
                    <a:pt x="170" y="17969"/>
                    <a:pt x="170" y="17969"/>
                  </a:cubicBezTo>
                  <a:cubicBezTo>
                    <a:pt x="1" y="17969"/>
                    <a:pt x="1" y="18138"/>
                    <a:pt x="1" y="18138"/>
                  </a:cubicBezTo>
                  <a:lnTo>
                    <a:pt x="1" y="21501"/>
                  </a:lnTo>
                  <a:cubicBezTo>
                    <a:pt x="1" y="21670"/>
                    <a:pt x="170" y="21670"/>
                    <a:pt x="354" y="21670"/>
                  </a:cubicBezTo>
                  <a:cubicBezTo>
                    <a:pt x="523" y="21670"/>
                    <a:pt x="523" y="21670"/>
                    <a:pt x="523" y="21501"/>
                  </a:cubicBezTo>
                  <a:lnTo>
                    <a:pt x="523" y="18492"/>
                  </a:lnTo>
                  <a:cubicBezTo>
                    <a:pt x="1220" y="18690"/>
                    <a:pt x="2467" y="18945"/>
                    <a:pt x="3553" y="18945"/>
                  </a:cubicBezTo>
                  <a:cubicBezTo>
                    <a:pt x="4404" y="18945"/>
                    <a:pt x="5157" y="18788"/>
                    <a:pt x="5468" y="18322"/>
                  </a:cubicBezTo>
                  <a:cubicBezTo>
                    <a:pt x="6358" y="17263"/>
                    <a:pt x="6004" y="13194"/>
                    <a:pt x="5821" y="12318"/>
                  </a:cubicBezTo>
                  <a:cubicBezTo>
                    <a:pt x="6004" y="11965"/>
                    <a:pt x="6527" y="11428"/>
                    <a:pt x="6880" y="11075"/>
                  </a:cubicBezTo>
                  <a:cubicBezTo>
                    <a:pt x="7587" y="10199"/>
                    <a:pt x="6711" y="9310"/>
                    <a:pt x="5651" y="8250"/>
                  </a:cubicBezTo>
                  <a:cubicBezTo>
                    <a:pt x="4945" y="7727"/>
                    <a:pt x="4945" y="6837"/>
                    <a:pt x="4945" y="5778"/>
                  </a:cubicBezTo>
                  <a:lnTo>
                    <a:pt x="4945" y="4365"/>
                  </a:lnTo>
                  <a:cubicBezTo>
                    <a:pt x="4761" y="2783"/>
                    <a:pt x="2995" y="311"/>
                    <a:pt x="2826" y="127"/>
                  </a:cubicBezTo>
                  <a:cubicBezTo>
                    <a:pt x="2826" y="43"/>
                    <a:pt x="2780" y="0"/>
                    <a:pt x="271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45"/>
            <p:cNvSpPr/>
            <p:nvPr/>
          </p:nvSpPr>
          <p:spPr>
            <a:xfrm>
              <a:off x="1877675" y="1242875"/>
              <a:ext cx="110575" cy="160675"/>
            </a:xfrm>
            <a:custGeom>
              <a:avLst/>
              <a:gdLst/>
              <a:ahLst/>
              <a:cxnLst/>
              <a:rect l="l" t="t" r="r" b="b"/>
              <a:pathLst>
                <a:path w="4423" h="6427" extrusionOk="0">
                  <a:moveTo>
                    <a:pt x="1463" y="0"/>
                  </a:moveTo>
                  <a:cubicBezTo>
                    <a:pt x="1223" y="0"/>
                    <a:pt x="1011" y="123"/>
                    <a:pt x="890" y="254"/>
                  </a:cubicBezTo>
                  <a:cubicBezTo>
                    <a:pt x="0" y="960"/>
                    <a:pt x="184" y="3432"/>
                    <a:pt x="1060" y="5014"/>
                  </a:cubicBezTo>
                  <a:cubicBezTo>
                    <a:pt x="1597" y="5904"/>
                    <a:pt x="2303" y="6427"/>
                    <a:pt x="3179" y="6427"/>
                  </a:cubicBezTo>
                  <a:cubicBezTo>
                    <a:pt x="3532" y="6427"/>
                    <a:pt x="3885" y="6427"/>
                    <a:pt x="4069" y="6257"/>
                  </a:cubicBezTo>
                  <a:cubicBezTo>
                    <a:pt x="4238" y="6257"/>
                    <a:pt x="4422" y="6074"/>
                    <a:pt x="4238" y="5904"/>
                  </a:cubicBezTo>
                  <a:cubicBezTo>
                    <a:pt x="4238" y="5721"/>
                    <a:pt x="4069" y="5721"/>
                    <a:pt x="3885" y="5721"/>
                  </a:cubicBezTo>
                  <a:cubicBezTo>
                    <a:pt x="3583" y="5853"/>
                    <a:pt x="3312" y="5910"/>
                    <a:pt x="3070" y="5910"/>
                  </a:cubicBezTo>
                  <a:cubicBezTo>
                    <a:pt x="2330" y="5910"/>
                    <a:pt x="1863" y="5377"/>
                    <a:pt x="1597" y="4845"/>
                  </a:cubicBezTo>
                  <a:cubicBezTo>
                    <a:pt x="707" y="3432"/>
                    <a:pt x="707" y="1130"/>
                    <a:pt x="1244" y="607"/>
                  </a:cubicBezTo>
                  <a:lnTo>
                    <a:pt x="1597" y="607"/>
                  </a:lnTo>
                  <a:cubicBezTo>
                    <a:pt x="2303" y="776"/>
                    <a:pt x="3363" y="2726"/>
                    <a:pt x="3716" y="3785"/>
                  </a:cubicBezTo>
                  <a:cubicBezTo>
                    <a:pt x="3835" y="3905"/>
                    <a:pt x="3870" y="4031"/>
                    <a:pt x="3945" y="4031"/>
                  </a:cubicBezTo>
                  <a:cubicBezTo>
                    <a:pt x="3976" y="4031"/>
                    <a:pt x="4015" y="4009"/>
                    <a:pt x="4069" y="3955"/>
                  </a:cubicBezTo>
                  <a:cubicBezTo>
                    <a:pt x="4238" y="3955"/>
                    <a:pt x="4422" y="3785"/>
                    <a:pt x="4238" y="3602"/>
                  </a:cubicBezTo>
                  <a:cubicBezTo>
                    <a:pt x="4238" y="3248"/>
                    <a:pt x="3009" y="423"/>
                    <a:pt x="1766" y="70"/>
                  </a:cubicBezTo>
                  <a:cubicBezTo>
                    <a:pt x="1664" y="21"/>
                    <a:pt x="1561" y="0"/>
                    <a:pt x="146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45"/>
            <p:cNvSpPr/>
            <p:nvPr/>
          </p:nvSpPr>
          <p:spPr>
            <a:xfrm>
              <a:off x="1498025" y="837825"/>
              <a:ext cx="688675" cy="664025"/>
            </a:xfrm>
            <a:custGeom>
              <a:avLst/>
              <a:gdLst/>
              <a:ahLst/>
              <a:cxnLst/>
              <a:rect l="l" t="t" r="r" b="b"/>
              <a:pathLst>
                <a:path w="27547" h="26561" extrusionOk="0">
                  <a:moveTo>
                    <a:pt x="17635" y="1"/>
                  </a:moveTo>
                  <a:cubicBezTo>
                    <a:pt x="16398" y="1"/>
                    <a:pt x="14990" y="609"/>
                    <a:pt x="13604" y="2499"/>
                  </a:cubicBezTo>
                  <a:cubicBezTo>
                    <a:pt x="13604" y="2499"/>
                    <a:pt x="13556" y="2498"/>
                    <a:pt x="13465" y="2498"/>
                  </a:cubicBezTo>
                  <a:cubicBezTo>
                    <a:pt x="12331" y="2498"/>
                    <a:pt x="4592" y="2643"/>
                    <a:pt x="2303" y="6567"/>
                  </a:cubicBezTo>
                  <a:cubicBezTo>
                    <a:pt x="1" y="10622"/>
                    <a:pt x="3179" y="21400"/>
                    <a:pt x="7770" y="24931"/>
                  </a:cubicBezTo>
                  <a:cubicBezTo>
                    <a:pt x="9270" y="26085"/>
                    <a:pt x="10769" y="26560"/>
                    <a:pt x="12140" y="26560"/>
                  </a:cubicBezTo>
                  <a:cubicBezTo>
                    <a:pt x="14965" y="26560"/>
                    <a:pt x="17243" y="24540"/>
                    <a:pt x="17842" y="22276"/>
                  </a:cubicBezTo>
                  <a:cubicBezTo>
                    <a:pt x="17842" y="22276"/>
                    <a:pt x="14664" y="20694"/>
                    <a:pt x="16246" y="16625"/>
                  </a:cubicBezTo>
                  <a:cubicBezTo>
                    <a:pt x="16246" y="16625"/>
                    <a:pt x="16349" y="16587"/>
                    <a:pt x="16520" y="16587"/>
                  </a:cubicBezTo>
                  <a:cubicBezTo>
                    <a:pt x="16983" y="16587"/>
                    <a:pt x="17945" y="16866"/>
                    <a:pt x="18718" y="18928"/>
                  </a:cubicBezTo>
                  <a:cubicBezTo>
                    <a:pt x="18718" y="18928"/>
                    <a:pt x="20667" y="18744"/>
                    <a:pt x="19424" y="14153"/>
                  </a:cubicBezTo>
                  <a:cubicBezTo>
                    <a:pt x="18195" y="9393"/>
                    <a:pt x="21021" y="10099"/>
                    <a:pt x="23846" y="8686"/>
                  </a:cubicBezTo>
                  <a:cubicBezTo>
                    <a:pt x="26841" y="7443"/>
                    <a:pt x="27547" y="4971"/>
                    <a:pt x="26841" y="3558"/>
                  </a:cubicBezTo>
                  <a:cubicBezTo>
                    <a:pt x="26456" y="2393"/>
                    <a:pt x="25779" y="1702"/>
                    <a:pt x="23963" y="1702"/>
                  </a:cubicBezTo>
                  <a:cubicBezTo>
                    <a:pt x="23315" y="1702"/>
                    <a:pt x="22521" y="1790"/>
                    <a:pt x="21543" y="1976"/>
                  </a:cubicBezTo>
                  <a:cubicBezTo>
                    <a:pt x="21543" y="1976"/>
                    <a:pt x="19866" y="1"/>
                    <a:pt x="1763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45"/>
            <p:cNvSpPr/>
            <p:nvPr/>
          </p:nvSpPr>
          <p:spPr>
            <a:xfrm>
              <a:off x="1277300" y="1642450"/>
              <a:ext cx="1011125" cy="1372575"/>
            </a:xfrm>
            <a:custGeom>
              <a:avLst/>
              <a:gdLst/>
              <a:ahLst/>
              <a:cxnLst/>
              <a:rect l="l" t="t" r="r" b="b"/>
              <a:pathLst>
                <a:path w="40445" h="54903" extrusionOk="0">
                  <a:moveTo>
                    <a:pt x="21620" y="581"/>
                  </a:moveTo>
                  <a:cubicBezTo>
                    <a:pt x="27440" y="581"/>
                    <a:pt x="33825" y="2245"/>
                    <a:pt x="39908" y="7226"/>
                  </a:cubicBezTo>
                  <a:lnTo>
                    <a:pt x="38325" y="44477"/>
                  </a:lnTo>
                  <a:lnTo>
                    <a:pt x="39201" y="50834"/>
                  </a:lnTo>
                  <a:cubicBezTo>
                    <a:pt x="37990" y="51318"/>
                    <a:pt x="30635" y="54294"/>
                    <a:pt x="21006" y="54294"/>
                  </a:cubicBezTo>
                  <a:cubicBezTo>
                    <a:pt x="16594" y="54294"/>
                    <a:pt x="11705" y="53669"/>
                    <a:pt x="6711" y="51893"/>
                  </a:cubicBezTo>
                  <a:lnTo>
                    <a:pt x="7064" y="44477"/>
                  </a:lnTo>
                  <a:lnTo>
                    <a:pt x="538" y="7226"/>
                  </a:lnTo>
                  <a:cubicBezTo>
                    <a:pt x="1799" y="6416"/>
                    <a:pt x="10721" y="581"/>
                    <a:pt x="21620" y="581"/>
                  </a:cubicBezTo>
                  <a:close/>
                  <a:moveTo>
                    <a:pt x="21558" y="1"/>
                  </a:moveTo>
                  <a:cubicBezTo>
                    <a:pt x="9757" y="1"/>
                    <a:pt x="236" y="6751"/>
                    <a:pt x="1" y="6873"/>
                  </a:cubicBezTo>
                  <a:lnTo>
                    <a:pt x="1" y="7042"/>
                  </a:lnTo>
                  <a:lnTo>
                    <a:pt x="6358" y="44477"/>
                  </a:lnTo>
                  <a:lnTo>
                    <a:pt x="6004" y="52077"/>
                  </a:lnTo>
                  <a:cubicBezTo>
                    <a:pt x="6004" y="52247"/>
                    <a:pt x="6188" y="52247"/>
                    <a:pt x="6188" y="52430"/>
                  </a:cubicBezTo>
                  <a:cubicBezTo>
                    <a:pt x="11485" y="54196"/>
                    <a:pt x="16430" y="54902"/>
                    <a:pt x="21021" y="54902"/>
                  </a:cubicBezTo>
                  <a:cubicBezTo>
                    <a:pt x="31785" y="54902"/>
                    <a:pt x="39554" y="51371"/>
                    <a:pt x="39738" y="51187"/>
                  </a:cubicBezTo>
                  <a:cubicBezTo>
                    <a:pt x="39738" y="51187"/>
                    <a:pt x="39908" y="51018"/>
                    <a:pt x="39738" y="51018"/>
                  </a:cubicBezTo>
                  <a:lnTo>
                    <a:pt x="39032" y="44477"/>
                  </a:lnTo>
                  <a:lnTo>
                    <a:pt x="40444" y="7042"/>
                  </a:lnTo>
                  <a:cubicBezTo>
                    <a:pt x="40444" y="7042"/>
                    <a:pt x="40444" y="6873"/>
                    <a:pt x="40261" y="6873"/>
                  </a:cubicBezTo>
                  <a:cubicBezTo>
                    <a:pt x="34046" y="1719"/>
                    <a:pt x="27512" y="1"/>
                    <a:pt x="2155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45"/>
            <p:cNvSpPr/>
            <p:nvPr/>
          </p:nvSpPr>
          <p:spPr>
            <a:xfrm>
              <a:off x="1582075" y="1533475"/>
              <a:ext cx="463375" cy="157200"/>
            </a:xfrm>
            <a:custGeom>
              <a:avLst/>
              <a:gdLst/>
              <a:ahLst/>
              <a:cxnLst/>
              <a:rect l="l" t="t" r="r" b="b"/>
              <a:pathLst>
                <a:path w="18535" h="6288" extrusionOk="0">
                  <a:moveTo>
                    <a:pt x="9515" y="1"/>
                  </a:moveTo>
                  <a:cubicBezTo>
                    <a:pt x="6386" y="1"/>
                    <a:pt x="3982" y="807"/>
                    <a:pt x="3886" y="807"/>
                  </a:cubicBezTo>
                  <a:lnTo>
                    <a:pt x="3886" y="990"/>
                  </a:lnTo>
                  <a:lnTo>
                    <a:pt x="170" y="5581"/>
                  </a:lnTo>
                  <a:cubicBezTo>
                    <a:pt x="1" y="5751"/>
                    <a:pt x="1" y="5934"/>
                    <a:pt x="170" y="6104"/>
                  </a:cubicBezTo>
                  <a:cubicBezTo>
                    <a:pt x="354" y="6104"/>
                    <a:pt x="523" y="6104"/>
                    <a:pt x="523" y="5934"/>
                  </a:cubicBezTo>
                  <a:lnTo>
                    <a:pt x="4239" y="1343"/>
                  </a:lnTo>
                  <a:cubicBezTo>
                    <a:pt x="4624" y="1243"/>
                    <a:pt x="6744" y="621"/>
                    <a:pt x="9451" y="621"/>
                  </a:cubicBezTo>
                  <a:cubicBezTo>
                    <a:pt x="11703" y="621"/>
                    <a:pt x="14363" y="1052"/>
                    <a:pt x="16769" y="2572"/>
                  </a:cubicBezTo>
                  <a:lnTo>
                    <a:pt x="17828" y="5934"/>
                  </a:lnTo>
                  <a:cubicBezTo>
                    <a:pt x="18012" y="6104"/>
                    <a:pt x="18012" y="6288"/>
                    <a:pt x="18181" y="6288"/>
                  </a:cubicBezTo>
                  <a:lnTo>
                    <a:pt x="18365" y="6288"/>
                  </a:lnTo>
                  <a:cubicBezTo>
                    <a:pt x="18365" y="6104"/>
                    <a:pt x="18534" y="5934"/>
                    <a:pt x="18534" y="5751"/>
                  </a:cubicBezTo>
                  <a:lnTo>
                    <a:pt x="17305" y="2219"/>
                  </a:lnTo>
                  <a:cubicBezTo>
                    <a:pt x="17305" y="2219"/>
                    <a:pt x="17305" y="2050"/>
                    <a:pt x="17122" y="2050"/>
                  </a:cubicBezTo>
                  <a:cubicBezTo>
                    <a:pt x="14625" y="456"/>
                    <a:pt x="11865" y="1"/>
                    <a:pt x="951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45"/>
            <p:cNvSpPr/>
            <p:nvPr/>
          </p:nvSpPr>
          <p:spPr>
            <a:xfrm>
              <a:off x="2274975" y="1810825"/>
              <a:ext cx="476800" cy="550850"/>
            </a:xfrm>
            <a:custGeom>
              <a:avLst/>
              <a:gdLst/>
              <a:ahLst/>
              <a:cxnLst/>
              <a:rect l="l" t="t" r="r" b="b"/>
              <a:pathLst>
                <a:path w="19072" h="22034" extrusionOk="0">
                  <a:moveTo>
                    <a:pt x="269" y="0"/>
                  </a:moveTo>
                  <a:cubicBezTo>
                    <a:pt x="181" y="0"/>
                    <a:pt x="92" y="46"/>
                    <a:pt x="1" y="138"/>
                  </a:cubicBezTo>
                  <a:lnTo>
                    <a:pt x="1" y="491"/>
                  </a:lnTo>
                  <a:lnTo>
                    <a:pt x="18548" y="21850"/>
                  </a:lnTo>
                  <a:cubicBezTo>
                    <a:pt x="18718" y="22034"/>
                    <a:pt x="18718" y="22034"/>
                    <a:pt x="18902" y="22034"/>
                  </a:cubicBezTo>
                  <a:lnTo>
                    <a:pt x="19071" y="21850"/>
                  </a:lnTo>
                  <a:lnTo>
                    <a:pt x="19071" y="21497"/>
                  </a:lnTo>
                  <a:lnTo>
                    <a:pt x="537" y="138"/>
                  </a:lnTo>
                  <a:cubicBezTo>
                    <a:pt x="446" y="46"/>
                    <a:pt x="357" y="0"/>
                    <a:pt x="26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45"/>
            <p:cNvSpPr/>
            <p:nvPr/>
          </p:nvSpPr>
          <p:spPr>
            <a:xfrm>
              <a:off x="2253075" y="1549400"/>
              <a:ext cx="715175" cy="1099050"/>
            </a:xfrm>
            <a:custGeom>
              <a:avLst/>
              <a:gdLst/>
              <a:ahLst/>
              <a:cxnLst/>
              <a:rect l="l" t="t" r="r" b="b"/>
              <a:pathLst>
                <a:path w="28607" h="43962" extrusionOk="0">
                  <a:moveTo>
                    <a:pt x="23125" y="0"/>
                  </a:moveTo>
                  <a:cubicBezTo>
                    <a:pt x="22956" y="0"/>
                    <a:pt x="22772" y="0"/>
                    <a:pt x="22772" y="170"/>
                  </a:cubicBezTo>
                  <a:lnTo>
                    <a:pt x="13943" y="25781"/>
                  </a:lnTo>
                  <a:cubicBezTo>
                    <a:pt x="13943" y="25950"/>
                    <a:pt x="13943" y="26134"/>
                    <a:pt x="14127" y="26134"/>
                  </a:cubicBezTo>
                  <a:cubicBezTo>
                    <a:pt x="14176" y="26183"/>
                    <a:pt x="14227" y="26204"/>
                    <a:pt x="14273" y="26204"/>
                  </a:cubicBezTo>
                  <a:cubicBezTo>
                    <a:pt x="14388" y="26204"/>
                    <a:pt x="14480" y="26080"/>
                    <a:pt x="14480" y="25950"/>
                  </a:cubicBezTo>
                  <a:lnTo>
                    <a:pt x="23309" y="706"/>
                  </a:lnTo>
                  <a:lnTo>
                    <a:pt x="27900" y="1229"/>
                  </a:lnTo>
                  <a:lnTo>
                    <a:pt x="22956" y="37958"/>
                  </a:lnTo>
                  <a:cubicBezTo>
                    <a:pt x="22956" y="38138"/>
                    <a:pt x="22093" y="43442"/>
                    <a:pt x="17683" y="43442"/>
                  </a:cubicBezTo>
                  <a:cubicBezTo>
                    <a:pt x="17614" y="43442"/>
                    <a:pt x="17545" y="43441"/>
                    <a:pt x="17475" y="43439"/>
                  </a:cubicBezTo>
                  <a:cubicBezTo>
                    <a:pt x="12714" y="43255"/>
                    <a:pt x="523" y="32137"/>
                    <a:pt x="523" y="31954"/>
                  </a:cubicBezTo>
                  <a:cubicBezTo>
                    <a:pt x="439" y="31869"/>
                    <a:pt x="350" y="31827"/>
                    <a:pt x="262" y="31827"/>
                  </a:cubicBezTo>
                  <a:cubicBezTo>
                    <a:pt x="174" y="31827"/>
                    <a:pt x="85" y="31869"/>
                    <a:pt x="1" y="31954"/>
                  </a:cubicBezTo>
                  <a:lnTo>
                    <a:pt x="1" y="32307"/>
                  </a:lnTo>
                  <a:cubicBezTo>
                    <a:pt x="523" y="32844"/>
                    <a:pt x="12531" y="43961"/>
                    <a:pt x="17475" y="43961"/>
                  </a:cubicBezTo>
                  <a:lnTo>
                    <a:pt x="17659" y="43961"/>
                  </a:lnTo>
                  <a:cubicBezTo>
                    <a:pt x="22603" y="43961"/>
                    <a:pt x="23479" y="38141"/>
                    <a:pt x="23479" y="37958"/>
                  </a:cubicBezTo>
                  <a:lnTo>
                    <a:pt x="28423" y="1060"/>
                  </a:lnTo>
                  <a:cubicBezTo>
                    <a:pt x="28606" y="876"/>
                    <a:pt x="28423" y="706"/>
                    <a:pt x="28253" y="706"/>
                  </a:cubicBezTo>
                  <a:lnTo>
                    <a:pt x="23125"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45"/>
            <p:cNvSpPr/>
            <p:nvPr/>
          </p:nvSpPr>
          <p:spPr>
            <a:xfrm>
              <a:off x="2888775" y="1288750"/>
              <a:ext cx="211900" cy="291400"/>
            </a:xfrm>
            <a:custGeom>
              <a:avLst/>
              <a:gdLst/>
              <a:ahLst/>
              <a:cxnLst/>
              <a:rect l="l" t="t" r="r" b="b"/>
              <a:pathLst>
                <a:path w="8476" h="11656" extrusionOk="0">
                  <a:moveTo>
                    <a:pt x="7770" y="1"/>
                  </a:moveTo>
                  <a:cubicBezTo>
                    <a:pt x="7233" y="1"/>
                    <a:pt x="6710" y="538"/>
                    <a:pt x="5820" y="1413"/>
                  </a:cubicBezTo>
                  <a:cubicBezTo>
                    <a:pt x="5114" y="2120"/>
                    <a:pt x="4407" y="3010"/>
                    <a:pt x="3532" y="3363"/>
                  </a:cubicBezTo>
                  <a:cubicBezTo>
                    <a:pt x="1766" y="4069"/>
                    <a:pt x="353" y="7248"/>
                    <a:pt x="0" y="8830"/>
                  </a:cubicBezTo>
                  <a:cubicBezTo>
                    <a:pt x="0" y="9013"/>
                    <a:pt x="0" y="9183"/>
                    <a:pt x="170" y="9183"/>
                  </a:cubicBezTo>
                  <a:cubicBezTo>
                    <a:pt x="353" y="9183"/>
                    <a:pt x="523" y="9013"/>
                    <a:pt x="523" y="9013"/>
                  </a:cubicBezTo>
                  <a:cubicBezTo>
                    <a:pt x="876" y="7417"/>
                    <a:pt x="2289" y="4422"/>
                    <a:pt x="3885" y="3886"/>
                  </a:cubicBezTo>
                  <a:cubicBezTo>
                    <a:pt x="4591" y="3532"/>
                    <a:pt x="5467" y="2657"/>
                    <a:pt x="6357" y="1767"/>
                  </a:cubicBezTo>
                  <a:cubicBezTo>
                    <a:pt x="6710" y="1244"/>
                    <a:pt x="7416" y="538"/>
                    <a:pt x="7770" y="538"/>
                  </a:cubicBezTo>
                  <a:lnTo>
                    <a:pt x="7770" y="707"/>
                  </a:lnTo>
                  <a:cubicBezTo>
                    <a:pt x="7939" y="891"/>
                    <a:pt x="7939" y="1244"/>
                    <a:pt x="7770" y="1767"/>
                  </a:cubicBezTo>
                  <a:cubicBezTo>
                    <a:pt x="7416" y="3179"/>
                    <a:pt x="6004" y="5298"/>
                    <a:pt x="4944" y="6005"/>
                  </a:cubicBezTo>
                  <a:cubicBezTo>
                    <a:pt x="3178" y="6894"/>
                    <a:pt x="2472" y="11132"/>
                    <a:pt x="2472" y="11302"/>
                  </a:cubicBezTo>
                  <a:cubicBezTo>
                    <a:pt x="2472" y="11486"/>
                    <a:pt x="2472" y="11655"/>
                    <a:pt x="2642" y="11655"/>
                  </a:cubicBezTo>
                  <a:cubicBezTo>
                    <a:pt x="2825" y="11655"/>
                    <a:pt x="2995" y="11486"/>
                    <a:pt x="2995" y="11302"/>
                  </a:cubicBezTo>
                  <a:cubicBezTo>
                    <a:pt x="3178" y="10242"/>
                    <a:pt x="3885" y="7248"/>
                    <a:pt x="5114" y="6541"/>
                  </a:cubicBezTo>
                  <a:cubicBezTo>
                    <a:pt x="6526" y="5651"/>
                    <a:pt x="7939" y="3363"/>
                    <a:pt x="8292" y="1950"/>
                  </a:cubicBezTo>
                  <a:cubicBezTo>
                    <a:pt x="8476" y="1244"/>
                    <a:pt x="8476" y="707"/>
                    <a:pt x="8292" y="354"/>
                  </a:cubicBezTo>
                  <a:cubicBezTo>
                    <a:pt x="8123" y="184"/>
                    <a:pt x="7939" y="1"/>
                    <a:pt x="777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45"/>
            <p:cNvSpPr/>
            <p:nvPr/>
          </p:nvSpPr>
          <p:spPr>
            <a:xfrm>
              <a:off x="3021200" y="1173975"/>
              <a:ext cx="61825" cy="176600"/>
            </a:xfrm>
            <a:custGeom>
              <a:avLst/>
              <a:gdLst/>
              <a:ahLst/>
              <a:cxnLst/>
              <a:rect l="l" t="t" r="r" b="b"/>
              <a:pathLst>
                <a:path w="2473" h="7064" extrusionOk="0">
                  <a:moveTo>
                    <a:pt x="1229" y="1"/>
                  </a:moveTo>
                  <a:cubicBezTo>
                    <a:pt x="354" y="354"/>
                    <a:pt x="0" y="4239"/>
                    <a:pt x="0" y="6711"/>
                  </a:cubicBezTo>
                  <a:cubicBezTo>
                    <a:pt x="0" y="6894"/>
                    <a:pt x="170" y="7064"/>
                    <a:pt x="354" y="7064"/>
                  </a:cubicBezTo>
                  <a:cubicBezTo>
                    <a:pt x="523" y="7064"/>
                    <a:pt x="523" y="6894"/>
                    <a:pt x="523" y="6711"/>
                  </a:cubicBezTo>
                  <a:cubicBezTo>
                    <a:pt x="707" y="4069"/>
                    <a:pt x="1060" y="891"/>
                    <a:pt x="1413" y="707"/>
                  </a:cubicBezTo>
                  <a:cubicBezTo>
                    <a:pt x="1583" y="891"/>
                    <a:pt x="1936" y="2826"/>
                    <a:pt x="1936" y="4945"/>
                  </a:cubicBezTo>
                  <a:cubicBezTo>
                    <a:pt x="1936" y="5129"/>
                    <a:pt x="2119" y="5298"/>
                    <a:pt x="2119" y="5298"/>
                  </a:cubicBezTo>
                  <a:cubicBezTo>
                    <a:pt x="2289" y="5298"/>
                    <a:pt x="2473" y="5129"/>
                    <a:pt x="2473" y="4945"/>
                  </a:cubicBezTo>
                  <a:cubicBezTo>
                    <a:pt x="2473" y="4069"/>
                    <a:pt x="2473" y="707"/>
                    <a:pt x="1766" y="184"/>
                  </a:cubicBezTo>
                  <a:cubicBezTo>
                    <a:pt x="1583" y="1"/>
                    <a:pt x="1413" y="1"/>
                    <a:pt x="122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45"/>
            <p:cNvSpPr/>
            <p:nvPr/>
          </p:nvSpPr>
          <p:spPr>
            <a:xfrm>
              <a:off x="2888775" y="1230275"/>
              <a:ext cx="132450" cy="160225"/>
            </a:xfrm>
            <a:custGeom>
              <a:avLst/>
              <a:gdLst/>
              <a:ahLst/>
              <a:cxnLst/>
              <a:rect l="l" t="t" r="r" b="b"/>
              <a:pathLst>
                <a:path w="5298" h="6409" extrusionOk="0">
                  <a:moveTo>
                    <a:pt x="1122" y="1"/>
                  </a:moveTo>
                  <a:cubicBezTo>
                    <a:pt x="812" y="1"/>
                    <a:pt x="555" y="84"/>
                    <a:pt x="353" y="221"/>
                  </a:cubicBezTo>
                  <a:cubicBezTo>
                    <a:pt x="170" y="405"/>
                    <a:pt x="0" y="758"/>
                    <a:pt x="170" y="927"/>
                  </a:cubicBezTo>
                  <a:cubicBezTo>
                    <a:pt x="170" y="1111"/>
                    <a:pt x="353" y="1464"/>
                    <a:pt x="706" y="1987"/>
                  </a:cubicBezTo>
                  <a:cubicBezTo>
                    <a:pt x="1413" y="3046"/>
                    <a:pt x="2995" y="5349"/>
                    <a:pt x="2995" y="6225"/>
                  </a:cubicBezTo>
                  <a:cubicBezTo>
                    <a:pt x="2995" y="6225"/>
                    <a:pt x="2995" y="6408"/>
                    <a:pt x="3178" y="6408"/>
                  </a:cubicBezTo>
                  <a:cubicBezTo>
                    <a:pt x="3348" y="6408"/>
                    <a:pt x="3532" y="6408"/>
                    <a:pt x="3532" y="6225"/>
                  </a:cubicBezTo>
                  <a:cubicBezTo>
                    <a:pt x="3532" y="5165"/>
                    <a:pt x="2472" y="3399"/>
                    <a:pt x="1229" y="1634"/>
                  </a:cubicBezTo>
                  <a:cubicBezTo>
                    <a:pt x="876" y="1280"/>
                    <a:pt x="706" y="927"/>
                    <a:pt x="706" y="758"/>
                  </a:cubicBezTo>
                  <a:lnTo>
                    <a:pt x="706" y="574"/>
                  </a:lnTo>
                  <a:cubicBezTo>
                    <a:pt x="789" y="534"/>
                    <a:pt x="891" y="513"/>
                    <a:pt x="1010" y="513"/>
                  </a:cubicBezTo>
                  <a:cubicBezTo>
                    <a:pt x="1399" y="513"/>
                    <a:pt x="1971" y="739"/>
                    <a:pt x="2642" y="1280"/>
                  </a:cubicBezTo>
                  <a:cubicBezTo>
                    <a:pt x="4054" y="2523"/>
                    <a:pt x="4591" y="5165"/>
                    <a:pt x="4761" y="5165"/>
                  </a:cubicBezTo>
                  <a:cubicBezTo>
                    <a:pt x="4761" y="5349"/>
                    <a:pt x="4944" y="5349"/>
                    <a:pt x="4944" y="5349"/>
                  </a:cubicBezTo>
                  <a:cubicBezTo>
                    <a:pt x="5114" y="5349"/>
                    <a:pt x="5297" y="5165"/>
                    <a:pt x="5297" y="4996"/>
                  </a:cubicBezTo>
                  <a:cubicBezTo>
                    <a:pt x="5297" y="4812"/>
                    <a:pt x="4591" y="2170"/>
                    <a:pt x="2995" y="758"/>
                  </a:cubicBezTo>
                  <a:cubicBezTo>
                    <a:pt x="2241" y="212"/>
                    <a:pt x="1614" y="1"/>
                    <a:pt x="112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45"/>
            <p:cNvSpPr/>
            <p:nvPr/>
          </p:nvSpPr>
          <p:spPr>
            <a:xfrm>
              <a:off x="2826950" y="1285575"/>
              <a:ext cx="123650" cy="276900"/>
            </a:xfrm>
            <a:custGeom>
              <a:avLst/>
              <a:gdLst/>
              <a:ahLst/>
              <a:cxnLst/>
              <a:rect l="l" t="t" r="r" b="b"/>
              <a:pathLst>
                <a:path w="4946" h="11076" extrusionOk="0">
                  <a:moveTo>
                    <a:pt x="883" y="0"/>
                  </a:moveTo>
                  <a:cubicBezTo>
                    <a:pt x="658" y="0"/>
                    <a:pt x="475" y="38"/>
                    <a:pt x="354" y="128"/>
                  </a:cubicBezTo>
                  <a:cubicBezTo>
                    <a:pt x="170" y="311"/>
                    <a:pt x="1" y="481"/>
                    <a:pt x="1" y="665"/>
                  </a:cubicBezTo>
                  <a:cubicBezTo>
                    <a:pt x="1" y="1894"/>
                    <a:pt x="2120" y="2430"/>
                    <a:pt x="2826" y="2600"/>
                  </a:cubicBezTo>
                  <a:lnTo>
                    <a:pt x="3349" y="3659"/>
                  </a:lnTo>
                  <a:cubicBezTo>
                    <a:pt x="2681" y="3437"/>
                    <a:pt x="1807" y="3214"/>
                    <a:pt x="1116" y="3214"/>
                  </a:cubicBezTo>
                  <a:cubicBezTo>
                    <a:pt x="711" y="3214"/>
                    <a:pt x="369" y="3291"/>
                    <a:pt x="170" y="3490"/>
                  </a:cubicBezTo>
                  <a:cubicBezTo>
                    <a:pt x="1" y="3490"/>
                    <a:pt x="1" y="3659"/>
                    <a:pt x="1" y="4013"/>
                  </a:cubicBezTo>
                  <a:cubicBezTo>
                    <a:pt x="170" y="4719"/>
                    <a:pt x="1060" y="5072"/>
                    <a:pt x="1767" y="5256"/>
                  </a:cubicBezTo>
                  <a:cubicBezTo>
                    <a:pt x="1230" y="5962"/>
                    <a:pt x="170" y="7728"/>
                    <a:pt x="707" y="10906"/>
                  </a:cubicBezTo>
                  <a:cubicBezTo>
                    <a:pt x="707" y="10906"/>
                    <a:pt x="707" y="11076"/>
                    <a:pt x="877" y="11076"/>
                  </a:cubicBezTo>
                  <a:cubicBezTo>
                    <a:pt x="1060" y="11076"/>
                    <a:pt x="1230" y="10906"/>
                    <a:pt x="1230" y="10723"/>
                  </a:cubicBezTo>
                  <a:cubicBezTo>
                    <a:pt x="707" y="7021"/>
                    <a:pt x="2473" y="5256"/>
                    <a:pt x="2473" y="5256"/>
                  </a:cubicBezTo>
                  <a:lnTo>
                    <a:pt x="2473" y="4903"/>
                  </a:lnTo>
                  <a:cubicBezTo>
                    <a:pt x="2473" y="4719"/>
                    <a:pt x="2289" y="4719"/>
                    <a:pt x="2289" y="4719"/>
                  </a:cubicBezTo>
                  <a:cubicBezTo>
                    <a:pt x="1767" y="4719"/>
                    <a:pt x="877" y="4366"/>
                    <a:pt x="707" y="3843"/>
                  </a:cubicBezTo>
                  <a:cubicBezTo>
                    <a:pt x="739" y="3808"/>
                    <a:pt x="816" y="3793"/>
                    <a:pt x="928" y="3793"/>
                  </a:cubicBezTo>
                  <a:cubicBezTo>
                    <a:pt x="1410" y="3793"/>
                    <a:pt x="2556" y="4079"/>
                    <a:pt x="3702" y="4366"/>
                  </a:cubicBezTo>
                  <a:lnTo>
                    <a:pt x="4055" y="4366"/>
                  </a:lnTo>
                  <a:lnTo>
                    <a:pt x="4055" y="4013"/>
                  </a:lnTo>
                  <a:lnTo>
                    <a:pt x="3179" y="2247"/>
                  </a:lnTo>
                  <a:cubicBezTo>
                    <a:pt x="3179" y="2077"/>
                    <a:pt x="3179" y="2077"/>
                    <a:pt x="2996" y="2077"/>
                  </a:cubicBezTo>
                  <a:cubicBezTo>
                    <a:pt x="2289" y="1894"/>
                    <a:pt x="524" y="1540"/>
                    <a:pt x="524" y="665"/>
                  </a:cubicBezTo>
                  <a:cubicBezTo>
                    <a:pt x="596" y="640"/>
                    <a:pt x="693" y="628"/>
                    <a:pt x="812" y="628"/>
                  </a:cubicBezTo>
                  <a:cubicBezTo>
                    <a:pt x="1574" y="628"/>
                    <a:pt x="3210" y="1113"/>
                    <a:pt x="4592" y="1724"/>
                  </a:cubicBezTo>
                  <a:cubicBezTo>
                    <a:pt x="4649" y="1781"/>
                    <a:pt x="4707" y="1799"/>
                    <a:pt x="4759" y="1799"/>
                  </a:cubicBezTo>
                  <a:cubicBezTo>
                    <a:pt x="4864" y="1799"/>
                    <a:pt x="4945" y="1724"/>
                    <a:pt x="4945" y="1724"/>
                  </a:cubicBezTo>
                  <a:cubicBezTo>
                    <a:pt x="4945" y="1540"/>
                    <a:pt x="4945" y="1371"/>
                    <a:pt x="4762" y="1187"/>
                  </a:cubicBezTo>
                  <a:cubicBezTo>
                    <a:pt x="4036" y="895"/>
                    <a:pt x="1971" y="0"/>
                    <a:pt x="88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45"/>
            <p:cNvSpPr/>
            <p:nvPr/>
          </p:nvSpPr>
          <p:spPr>
            <a:xfrm>
              <a:off x="1091900" y="2909050"/>
              <a:ext cx="1606900" cy="2297525"/>
            </a:xfrm>
            <a:custGeom>
              <a:avLst/>
              <a:gdLst/>
              <a:ahLst/>
              <a:cxnLst/>
              <a:rect l="l" t="t" r="r" b="b"/>
              <a:pathLst>
                <a:path w="64276" h="91901" extrusionOk="0">
                  <a:moveTo>
                    <a:pt x="14127" y="0"/>
                  </a:moveTo>
                  <a:cubicBezTo>
                    <a:pt x="11655" y="6174"/>
                    <a:pt x="12898" y="15003"/>
                    <a:pt x="12898" y="15003"/>
                  </a:cubicBezTo>
                  <a:cubicBezTo>
                    <a:pt x="11132" y="23125"/>
                    <a:pt x="9889" y="49259"/>
                    <a:pt x="9889" y="49259"/>
                  </a:cubicBezTo>
                  <a:cubicBezTo>
                    <a:pt x="9889" y="49259"/>
                    <a:pt x="5298" y="63216"/>
                    <a:pt x="4422" y="69219"/>
                  </a:cubicBezTo>
                  <a:cubicBezTo>
                    <a:pt x="3363" y="75223"/>
                    <a:pt x="0" y="86341"/>
                    <a:pt x="0" y="86341"/>
                  </a:cubicBezTo>
                  <a:cubicBezTo>
                    <a:pt x="2745" y="88273"/>
                    <a:pt x="4669" y="88684"/>
                    <a:pt x="5808" y="88684"/>
                  </a:cubicBezTo>
                  <a:cubicBezTo>
                    <a:pt x="6650" y="88684"/>
                    <a:pt x="7064" y="88460"/>
                    <a:pt x="7064" y="88460"/>
                  </a:cubicBezTo>
                  <a:lnTo>
                    <a:pt x="7064" y="88460"/>
                  </a:lnTo>
                  <a:cubicBezTo>
                    <a:pt x="7027" y="88551"/>
                    <a:pt x="7011" y="88595"/>
                    <a:pt x="7013" y="88595"/>
                  </a:cubicBezTo>
                  <a:cubicBezTo>
                    <a:pt x="7072" y="88595"/>
                    <a:pt x="21806" y="53802"/>
                    <a:pt x="24015" y="47324"/>
                  </a:cubicBezTo>
                  <a:cubicBezTo>
                    <a:pt x="26318" y="40783"/>
                    <a:pt x="29666" y="23309"/>
                    <a:pt x="29666" y="23309"/>
                  </a:cubicBezTo>
                  <a:lnTo>
                    <a:pt x="45911" y="53327"/>
                  </a:lnTo>
                  <a:cubicBezTo>
                    <a:pt x="45911" y="53327"/>
                    <a:pt x="46448" y="64445"/>
                    <a:pt x="49796" y="71861"/>
                  </a:cubicBezTo>
                  <a:cubicBezTo>
                    <a:pt x="53158" y="79277"/>
                    <a:pt x="56336" y="91822"/>
                    <a:pt x="56336" y="91822"/>
                  </a:cubicBezTo>
                  <a:cubicBezTo>
                    <a:pt x="56920" y="91876"/>
                    <a:pt x="57460" y="91901"/>
                    <a:pt x="57961" y="91901"/>
                  </a:cubicBezTo>
                  <a:cubicBezTo>
                    <a:pt x="63974" y="91901"/>
                    <a:pt x="64275" y="88290"/>
                    <a:pt x="64275" y="88290"/>
                  </a:cubicBezTo>
                  <a:cubicBezTo>
                    <a:pt x="64275" y="88290"/>
                    <a:pt x="60744" y="77695"/>
                    <a:pt x="60221" y="71508"/>
                  </a:cubicBezTo>
                  <a:cubicBezTo>
                    <a:pt x="59868" y="65151"/>
                    <a:pt x="58978" y="51562"/>
                    <a:pt x="57396" y="45558"/>
                  </a:cubicBezTo>
                  <a:cubicBezTo>
                    <a:pt x="55799" y="39371"/>
                    <a:pt x="45558" y="8646"/>
                    <a:pt x="45558" y="8646"/>
                  </a:cubicBezTo>
                  <a:lnTo>
                    <a:pt x="44498" y="707"/>
                  </a:lnTo>
                  <a:cubicBezTo>
                    <a:pt x="39848" y="1928"/>
                    <a:pt x="35120" y="2548"/>
                    <a:pt x="30402" y="2548"/>
                  </a:cubicBezTo>
                  <a:cubicBezTo>
                    <a:pt x="24915" y="2548"/>
                    <a:pt x="19443" y="1709"/>
                    <a:pt x="1412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45"/>
            <p:cNvSpPr/>
            <p:nvPr/>
          </p:nvSpPr>
          <p:spPr>
            <a:xfrm>
              <a:off x="1599750" y="3354725"/>
              <a:ext cx="229575" cy="132475"/>
            </a:xfrm>
            <a:custGeom>
              <a:avLst/>
              <a:gdLst/>
              <a:ahLst/>
              <a:cxnLst/>
              <a:rect l="l" t="t" r="r" b="b"/>
              <a:pathLst>
                <a:path w="9183" h="5299" extrusionOk="0">
                  <a:moveTo>
                    <a:pt x="523" y="1"/>
                  </a:moveTo>
                  <a:cubicBezTo>
                    <a:pt x="353" y="1"/>
                    <a:pt x="170" y="1"/>
                    <a:pt x="170" y="185"/>
                  </a:cubicBezTo>
                  <a:cubicBezTo>
                    <a:pt x="0" y="354"/>
                    <a:pt x="170" y="538"/>
                    <a:pt x="353" y="538"/>
                  </a:cubicBezTo>
                  <a:lnTo>
                    <a:pt x="7416" y="2657"/>
                  </a:lnTo>
                  <a:lnTo>
                    <a:pt x="8476" y="5129"/>
                  </a:lnTo>
                  <a:cubicBezTo>
                    <a:pt x="8476" y="5129"/>
                    <a:pt x="8645" y="5298"/>
                    <a:pt x="8829" y="5298"/>
                  </a:cubicBezTo>
                  <a:cubicBezTo>
                    <a:pt x="8999" y="5129"/>
                    <a:pt x="9182" y="4945"/>
                    <a:pt x="8999" y="4945"/>
                  </a:cubicBezTo>
                  <a:lnTo>
                    <a:pt x="7939" y="2303"/>
                  </a:lnTo>
                  <a:cubicBezTo>
                    <a:pt x="7939" y="2120"/>
                    <a:pt x="7939" y="2120"/>
                    <a:pt x="7770" y="2120"/>
                  </a:cubicBezTo>
                  <a:lnTo>
                    <a:pt x="52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45"/>
            <p:cNvSpPr/>
            <p:nvPr/>
          </p:nvSpPr>
          <p:spPr>
            <a:xfrm>
              <a:off x="2469225" y="5107450"/>
              <a:ext cx="587325" cy="242650"/>
            </a:xfrm>
            <a:custGeom>
              <a:avLst/>
              <a:gdLst/>
              <a:ahLst/>
              <a:cxnLst/>
              <a:rect l="l" t="t" r="r" b="b"/>
              <a:pathLst>
                <a:path w="23493" h="9706" extrusionOk="0">
                  <a:moveTo>
                    <a:pt x="9366" y="1"/>
                  </a:moveTo>
                  <a:cubicBezTo>
                    <a:pt x="9182" y="1"/>
                    <a:pt x="9013" y="1"/>
                    <a:pt x="9013" y="170"/>
                  </a:cubicBezTo>
                  <a:cubicBezTo>
                    <a:pt x="9013" y="354"/>
                    <a:pt x="9013" y="524"/>
                    <a:pt x="9182" y="524"/>
                  </a:cubicBezTo>
                  <a:lnTo>
                    <a:pt x="22602" y="3532"/>
                  </a:lnTo>
                  <a:cubicBezTo>
                    <a:pt x="22786" y="3702"/>
                    <a:pt x="22955" y="4055"/>
                    <a:pt x="22955" y="4408"/>
                  </a:cubicBezTo>
                  <a:cubicBezTo>
                    <a:pt x="22955" y="4592"/>
                    <a:pt x="22786" y="4761"/>
                    <a:pt x="22602" y="4945"/>
                  </a:cubicBezTo>
                  <a:cubicBezTo>
                    <a:pt x="20483" y="6174"/>
                    <a:pt x="18364" y="7234"/>
                    <a:pt x="16076" y="7940"/>
                  </a:cubicBezTo>
                  <a:cubicBezTo>
                    <a:pt x="13957" y="8646"/>
                    <a:pt x="11654" y="8646"/>
                    <a:pt x="9366" y="8830"/>
                  </a:cubicBezTo>
                  <a:cubicBezTo>
                    <a:pt x="8829" y="8830"/>
                    <a:pt x="8306" y="8830"/>
                    <a:pt x="7769" y="8999"/>
                  </a:cubicBezTo>
                  <a:cubicBezTo>
                    <a:pt x="6828" y="8999"/>
                    <a:pt x="5886" y="9081"/>
                    <a:pt x="4944" y="9081"/>
                  </a:cubicBezTo>
                  <a:cubicBezTo>
                    <a:pt x="4473" y="9081"/>
                    <a:pt x="4002" y="9061"/>
                    <a:pt x="3532" y="8999"/>
                  </a:cubicBezTo>
                  <a:lnTo>
                    <a:pt x="3178" y="8999"/>
                  </a:lnTo>
                  <a:cubicBezTo>
                    <a:pt x="2912" y="8999"/>
                    <a:pt x="2506" y="9047"/>
                    <a:pt x="2148" y="9047"/>
                  </a:cubicBezTo>
                  <a:cubicBezTo>
                    <a:pt x="1803" y="9047"/>
                    <a:pt x="1503" y="9003"/>
                    <a:pt x="1413" y="8830"/>
                  </a:cubicBezTo>
                  <a:cubicBezTo>
                    <a:pt x="890" y="8124"/>
                    <a:pt x="1243" y="4945"/>
                    <a:pt x="1596" y="2996"/>
                  </a:cubicBezTo>
                  <a:cubicBezTo>
                    <a:pt x="1596" y="2826"/>
                    <a:pt x="1596" y="2642"/>
                    <a:pt x="1413" y="2642"/>
                  </a:cubicBezTo>
                  <a:cubicBezTo>
                    <a:pt x="1243" y="2642"/>
                    <a:pt x="1059" y="2642"/>
                    <a:pt x="1059" y="2826"/>
                  </a:cubicBezTo>
                  <a:cubicBezTo>
                    <a:pt x="890" y="3349"/>
                    <a:pt x="0" y="7940"/>
                    <a:pt x="890" y="9183"/>
                  </a:cubicBezTo>
                  <a:cubicBezTo>
                    <a:pt x="1413" y="9706"/>
                    <a:pt x="2472" y="9706"/>
                    <a:pt x="3178" y="9706"/>
                  </a:cubicBezTo>
                  <a:lnTo>
                    <a:pt x="4068" y="9706"/>
                  </a:lnTo>
                  <a:cubicBezTo>
                    <a:pt x="5297" y="9706"/>
                    <a:pt x="6541" y="9536"/>
                    <a:pt x="7769" y="9536"/>
                  </a:cubicBezTo>
                  <a:cubicBezTo>
                    <a:pt x="8306" y="9536"/>
                    <a:pt x="8829" y="9352"/>
                    <a:pt x="9366" y="9352"/>
                  </a:cubicBezTo>
                  <a:cubicBezTo>
                    <a:pt x="11654" y="9352"/>
                    <a:pt x="13957" y="9183"/>
                    <a:pt x="16245" y="8477"/>
                  </a:cubicBezTo>
                  <a:cubicBezTo>
                    <a:pt x="18548" y="7770"/>
                    <a:pt x="20836" y="6711"/>
                    <a:pt x="22786" y="5468"/>
                  </a:cubicBezTo>
                  <a:cubicBezTo>
                    <a:pt x="23308" y="5298"/>
                    <a:pt x="23492" y="4945"/>
                    <a:pt x="23492" y="4592"/>
                  </a:cubicBezTo>
                  <a:cubicBezTo>
                    <a:pt x="23492" y="3886"/>
                    <a:pt x="22955" y="3179"/>
                    <a:pt x="22955" y="3179"/>
                  </a:cubicBezTo>
                  <a:cubicBezTo>
                    <a:pt x="22955" y="2996"/>
                    <a:pt x="22786" y="2996"/>
                    <a:pt x="22786" y="2996"/>
                  </a:cubicBezTo>
                  <a:lnTo>
                    <a:pt x="9366"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45"/>
            <p:cNvSpPr/>
            <p:nvPr/>
          </p:nvSpPr>
          <p:spPr>
            <a:xfrm>
              <a:off x="2491450" y="5182325"/>
              <a:ext cx="551675" cy="123625"/>
            </a:xfrm>
            <a:custGeom>
              <a:avLst/>
              <a:gdLst/>
              <a:ahLst/>
              <a:cxnLst/>
              <a:rect l="l" t="t" r="r" b="b"/>
              <a:pathLst>
                <a:path w="22067" h="4945" extrusionOk="0">
                  <a:moveTo>
                    <a:pt x="21544" y="1"/>
                  </a:moveTo>
                  <a:cubicBezTo>
                    <a:pt x="18167" y="3576"/>
                    <a:pt x="11938" y="4359"/>
                    <a:pt x="7134" y="4359"/>
                  </a:cubicBezTo>
                  <a:cubicBezTo>
                    <a:pt x="3398" y="4359"/>
                    <a:pt x="524" y="3885"/>
                    <a:pt x="524" y="3885"/>
                  </a:cubicBezTo>
                  <a:cubicBezTo>
                    <a:pt x="354" y="3885"/>
                    <a:pt x="170" y="4069"/>
                    <a:pt x="170" y="4069"/>
                  </a:cubicBezTo>
                  <a:cubicBezTo>
                    <a:pt x="1" y="4239"/>
                    <a:pt x="170" y="4422"/>
                    <a:pt x="354" y="4422"/>
                  </a:cubicBezTo>
                  <a:cubicBezTo>
                    <a:pt x="354" y="4422"/>
                    <a:pt x="3349" y="4945"/>
                    <a:pt x="7064" y="4945"/>
                  </a:cubicBezTo>
                  <a:lnTo>
                    <a:pt x="8830" y="4945"/>
                  </a:lnTo>
                  <a:cubicBezTo>
                    <a:pt x="13068" y="4775"/>
                    <a:pt x="18718" y="3885"/>
                    <a:pt x="22066" y="537"/>
                  </a:cubicBezTo>
                  <a:lnTo>
                    <a:pt x="22066"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45"/>
            <p:cNvSpPr/>
            <p:nvPr/>
          </p:nvSpPr>
          <p:spPr>
            <a:xfrm>
              <a:off x="1056575" y="5049900"/>
              <a:ext cx="225350" cy="264900"/>
            </a:xfrm>
            <a:custGeom>
              <a:avLst/>
              <a:gdLst/>
              <a:ahLst/>
              <a:cxnLst/>
              <a:rect l="l" t="t" r="r" b="b"/>
              <a:pathLst>
                <a:path w="9014" h="10596" extrusionOk="0">
                  <a:moveTo>
                    <a:pt x="2120" y="0"/>
                  </a:moveTo>
                  <a:cubicBezTo>
                    <a:pt x="1950" y="0"/>
                    <a:pt x="1767" y="0"/>
                    <a:pt x="1767" y="184"/>
                  </a:cubicBezTo>
                  <a:cubicBezTo>
                    <a:pt x="1767" y="537"/>
                    <a:pt x="1" y="6188"/>
                    <a:pt x="354" y="8123"/>
                  </a:cubicBezTo>
                  <a:cubicBezTo>
                    <a:pt x="707" y="10426"/>
                    <a:pt x="3179" y="10595"/>
                    <a:pt x="4422" y="10595"/>
                  </a:cubicBezTo>
                  <a:lnTo>
                    <a:pt x="4945" y="10595"/>
                  </a:lnTo>
                  <a:cubicBezTo>
                    <a:pt x="7064" y="10595"/>
                    <a:pt x="8307" y="9719"/>
                    <a:pt x="8660" y="7953"/>
                  </a:cubicBezTo>
                  <a:cubicBezTo>
                    <a:pt x="9013" y="6357"/>
                    <a:pt x="8660" y="1766"/>
                    <a:pt x="8660" y="1597"/>
                  </a:cubicBezTo>
                  <a:cubicBezTo>
                    <a:pt x="8660" y="1413"/>
                    <a:pt x="8477" y="1243"/>
                    <a:pt x="8307" y="1243"/>
                  </a:cubicBezTo>
                  <a:cubicBezTo>
                    <a:pt x="8123" y="1243"/>
                    <a:pt x="8123" y="1413"/>
                    <a:pt x="8123" y="1597"/>
                  </a:cubicBezTo>
                  <a:cubicBezTo>
                    <a:pt x="8123" y="1597"/>
                    <a:pt x="8477" y="6357"/>
                    <a:pt x="8123" y="7770"/>
                  </a:cubicBezTo>
                  <a:cubicBezTo>
                    <a:pt x="7770" y="9366"/>
                    <a:pt x="6711" y="10072"/>
                    <a:pt x="4945" y="10072"/>
                  </a:cubicBezTo>
                  <a:cubicBezTo>
                    <a:pt x="2303" y="10072"/>
                    <a:pt x="1060" y="9536"/>
                    <a:pt x="891" y="8123"/>
                  </a:cubicBezTo>
                  <a:cubicBezTo>
                    <a:pt x="707" y="6357"/>
                    <a:pt x="2303" y="353"/>
                    <a:pt x="2303" y="353"/>
                  </a:cubicBezTo>
                  <a:cubicBezTo>
                    <a:pt x="2473" y="184"/>
                    <a:pt x="2303" y="0"/>
                    <a:pt x="212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45"/>
            <p:cNvSpPr/>
            <p:nvPr/>
          </p:nvSpPr>
          <p:spPr>
            <a:xfrm>
              <a:off x="1065425" y="5222225"/>
              <a:ext cx="207675" cy="30750"/>
            </a:xfrm>
            <a:custGeom>
              <a:avLst/>
              <a:gdLst/>
              <a:ahLst/>
              <a:cxnLst/>
              <a:rect l="l" t="t" r="r" b="b"/>
              <a:pathLst>
                <a:path w="8307" h="1230" extrusionOk="0">
                  <a:moveTo>
                    <a:pt x="184" y="1"/>
                  </a:moveTo>
                  <a:cubicBezTo>
                    <a:pt x="0" y="1"/>
                    <a:pt x="0" y="170"/>
                    <a:pt x="0" y="354"/>
                  </a:cubicBezTo>
                  <a:cubicBezTo>
                    <a:pt x="0" y="524"/>
                    <a:pt x="0" y="524"/>
                    <a:pt x="184" y="524"/>
                  </a:cubicBezTo>
                  <a:lnTo>
                    <a:pt x="7953" y="1230"/>
                  </a:lnTo>
                  <a:cubicBezTo>
                    <a:pt x="8123" y="1230"/>
                    <a:pt x="8306" y="1060"/>
                    <a:pt x="8306" y="1060"/>
                  </a:cubicBezTo>
                  <a:cubicBezTo>
                    <a:pt x="8306" y="877"/>
                    <a:pt x="8123" y="707"/>
                    <a:pt x="8123" y="707"/>
                  </a:cubicBezTo>
                  <a:lnTo>
                    <a:pt x="184"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45"/>
            <p:cNvSpPr/>
            <p:nvPr/>
          </p:nvSpPr>
          <p:spPr>
            <a:xfrm>
              <a:off x="1546775" y="410450"/>
              <a:ext cx="344350" cy="401575"/>
            </a:xfrm>
            <a:custGeom>
              <a:avLst/>
              <a:gdLst/>
              <a:ahLst/>
              <a:cxnLst/>
              <a:rect l="l" t="t" r="r" b="b"/>
              <a:pathLst>
                <a:path w="13774" h="16063" extrusionOk="0">
                  <a:moveTo>
                    <a:pt x="4591" y="1"/>
                  </a:moveTo>
                  <a:cubicBezTo>
                    <a:pt x="3885" y="170"/>
                    <a:pt x="3885" y="2473"/>
                    <a:pt x="3885" y="4408"/>
                  </a:cubicBezTo>
                  <a:cubicBezTo>
                    <a:pt x="3532" y="3532"/>
                    <a:pt x="2995" y="2473"/>
                    <a:pt x="2472" y="2289"/>
                  </a:cubicBezTo>
                  <a:lnTo>
                    <a:pt x="1935" y="2289"/>
                  </a:lnTo>
                  <a:cubicBezTo>
                    <a:pt x="1229" y="2642"/>
                    <a:pt x="1582" y="4408"/>
                    <a:pt x="1935" y="5821"/>
                  </a:cubicBezTo>
                  <a:cubicBezTo>
                    <a:pt x="1582" y="5651"/>
                    <a:pt x="1413" y="5468"/>
                    <a:pt x="1060" y="5468"/>
                  </a:cubicBezTo>
                  <a:cubicBezTo>
                    <a:pt x="876" y="5468"/>
                    <a:pt x="706" y="5468"/>
                    <a:pt x="523" y="5651"/>
                  </a:cubicBezTo>
                  <a:cubicBezTo>
                    <a:pt x="0" y="6357"/>
                    <a:pt x="1229" y="9705"/>
                    <a:pt x="2119" y="11655"/>
                  </a:cubicBezTo>
                  <a:cubicBezTo>
                    <a:pt x="1935" y="12008"/>
                    <a:pt x="1582" y="12531"/>
                    <a:pt x="1060" y="13590"/>
                  </a:cubicBezTo>
                  <a:cubicBezTo>
                    <a:pt x="1060" y="13590"/>
                    <a:pt x="1060" y="13774"/>
                    <a:pt x="1229" y="13943"/>
                  </a:cubicBezTo>
                  <a:cubicBezTo>
                    <a:pt x="1229" y="13943"/>
                    <a:pt x="1413" y="13943"/>
                    <a:pt x="1582" y="13774"/>
                  </a:cubicBezTo>
                  <a:cubicBezTo>
                    <a:pt x="2289" y="12531"/>
                    <a:pt x="2642" y="11824"/>
                    <a:pt x="2642" y="11824"/>
                  </a:cubicBezTo>
                  <a:lnTo>
                    <a:pt x="2642" y="11655"/>
                  </a:lnTo>
                  <a:cubicBezTo>
                    <a:pt x="1582" y="9183"/>
                    <a:pt x="706" y="6527"/>
                    <a:pt x="876" y="6004"/>
                  </a:cubicBezTo>
                  <a:lnTo>
                    <a:pt x="1060" y="6004"/>
                  </a:lnTo>
                  <a:cubicBezTo>
                    <a:pt x="1229" y="6004"/>
                    <a:pt x="1935" y="6711"/>
                    <a:pt x="2289" y="7233"/>
                  </a:cubicBezTo>
                  <a:cubicBezTo>
                    <a:pt x="2289" y="7233"/>
                    <a:pt x="2370" y="7315"/>
                    <a:pt x="2475" y="7315"/>
                  </a:cubicBezTo>
                  <a:cubicBezTo>
                    <a:pt x="2527" y="7315"/>
                    <a:pt x="2585" y="7295"/>
                    <a:pt x="2642" y="7233"/>
                  </a:cubicBezTo>
                  <a:cubicBezTo>
                    <a:pt x="2825" y="7233"/>
                    <a:pt x="2825" y="7064"/>
                    <a:pt x="2825" y="6880"/>
                  </a:cubicBezTo>
                  <a:cubicBezTo>
                    <a:pt x="2119" y="4945"/>
                    <a:pt x="1935" y="2995"/>
                    <a:pt x="2119" y="2826"/>
                  </a:cubicBezTo>
                  <a:cubicBezTo>
                    <a:pt x="2472" y="2826"/>
                    <a:pt x="3348" y="4408"/>
                    <a:pt x="4054" y="6174"/>
                  </a:cubicBezTo>
                  <a:cubicBezTo>
                    <a:pt x="4054" y="6357"/>
                    <a:pt x="4238" y="6357"/>
                    <a:pt x="4408" y="6357"/>
                  </a:cubicBezTo>
                  <a:cubicBezTo>
                    <a:pt x="4591" y="6357"/>
                    <a:pt x="4591" y="6174"/>
                    <a:pt x="4591" y="6004"/>
                  </a:cubicBezTo>
                  <a:cubicBezTo>
                    <a:pt x="4408" y="3349"/>
                    <a:pt x="4591" y="876"/>
                    <a:pt x="4761" y="523"/>
                  </a:cubicBezTo>
                  <a:cubicBezTo>
                    <a:pt x="5298" y="876"/>
                    <a:pt x="5820" y="3349"/>
                    <a:pt x="6357" y="5468"/>
                  </a:cubicBezTo>
                  <a:cubicBezTo>
                    <a:pt x="6357" y="5651"/>
                    <a:pt x="6526" y="5821"/>
                    <a:pt x="6526" y="5821"/>
                  </a:cubicBezTo>
                  <a:cubicBezTo>
                    <a:pt x="6710" y="5821"/>
                    <a:pt x="6880" y="5651"/>
                    <a:pt x="6880" y="5468"/>
                  </a:cubicBezTo>
                  <a:cubicBezTo>
                    <a:pt x="7233" y="3702"/>
                    <a:pt x="7939" y="1583"/>
                    <a:pt x="8292" y="1060"/>
                  </a:cubicBezTo>
                  <a:lnTo>
                    <a:pt x="8292" y="1060"/>
                  </a:lnTo>
                  <a:cubicBezTo>
                    <a:pt x="8476" y="2120"/>
                    <a:pt x="8292" y="6527"/>
                    <a:pt x="8123" y="10595"/>
                  </a:cubicBezTo>
                  <a:lnTo>
                    <a:pt x="8123" y="10949"/>
                  </a:lnTo>
                  <a:cubicBezTo>
                    <a:pt x="8419" y="11097"/>
                    <a:pt x="8807" y="11150"/>
                    <a:pt x="9235" y="11150"/>
                  </a:cubicBezTo>
                  <a:cubicBezTo>
                    <a:pt x="9829" y="11150"/>
                    <a:pt x="10502" y="11047"/>
                    <a:pt x="11118" y="10949"/>
                  </a:cubicBezTo>
                  <a:cubicBezTo>
                    <a:pt x="11628" y="10843"/>
                    <a:pt x="12134" y="10742"/>
                    <a:pt x="12539" y="10742"/>
                  </a:cubicBezTo>
                  <a:cubicBezTo>
                    <a:pt x="12840" y="10742"/>
                    <a:pt x="13086" y="10798"/>
                    <a:pt x="13236" y="10949"/>
                  </a:cubicBezTo>
                  <a:cubicBezTo>
                    <a:pt x="13236" y="11655"/>
                    <a:pt x="9352" y="13590"/>
                    <a:pt x="5820" y="15003"/>
                  </a:cubicBezTo>
                  <a:lnTo>
                    <a:pt x="5820" y="15186"/>
                  </a:lnTo>
                  <a:cubicBezTo>
                    <a:pt x="5651" y="15356"/>
                    <a:pt x="5467" y="15540"/>
                    <a:pt x="5467" y="15709"/>
                  </a:cubicBezTo>
                  <a:cubicBezTo>
                    <a:pt x="5298" y="15893"/>
                    <a:pt x="5467" y="16062"/>
                    <a:pt x="5467" y="16062"/>
                  </a:cubicBezTo>
                  <a:lnTo>
                    <a:pt x="5651" y="16062"/>
                  </a:lnTo>
                  <a:cubicBezTo>
                    <a:pt x="5820" y="16062"/>
                    <a:pt x="5820" y="16062"/>
                    <a:pt x="6004" y="15893"/>
                  </a:cubicBezTo>
                  <a:cubicBezTo>
                    <a:pt x="6004" y="15709"/>
                    <a:pt x="6173" y="15709"/>
                    <a:pt x="6173" y="15540"/>
                  </a:cubicBezTo>
                  <a:cubicBezTo>
                    <a:pt x="8123" y="14833"/>
                    <a:pt x="13773" y="12361"/>
                    <a:pt x="13773" y="10949"/>
                  </a:cubicBezTo>
                  <a:cubicBezTo>
                    <a:pt x="13773" y="10765"/>
                    <a:pt x="13773" y="10595"/>
                    <a:pt x="13590" y="10412"/>
                  </a:cubicBezTo>
                  <a:cubicBezTo>
                    <a:pt x="13442" y="10264"/>
                    <a:pt x="13170" y="10210"/>
                    <a:pt x="12826" y="10210"/>
                  </a:cubicBezTo>
                  <a:cubicBezTo>
                    <a:pt x="12349" y="10210"/>
                    <a:pt x="11733" y="10313"/>
                    <a:pt x="11118" y="10412"/>
                  </a:cubicBezTo>
                  <a:cubicBezTo>
                    <a:pt x="10534" y="10412"/>
                    <a:pt x="9868" y="10493"/>
                    <a:pt x="9330" y="10493"/>
                  </a:cubicBezTo>
                  <a:cubicBezTo>
                    <a:pt x="9061" y="10493"/>
                    <a:pt x="8824" y="10473"/>
                    <a:pt x="8645" y="10412"/>
                  </a:cubicBezTo>
                  <a:cubicBezTo>
                    <a:pt x="8829" y="6880"/>
                    <a:pt x="9182" y="876"/>
                    <a:pt x="8645" y="354"/>
                  </a:cubicBezTo>
                  <a:cubicBezTo>
                    <a:pt x="8476" y="354"/>
                    <a:pt x="8476" y="170"/>
                    <a:pt x="8292" y="170"/>
                  </a:cubicBezTo>
                  <a:cubicBezTo>
                    <a:pt x="7770" y="354"/>
                    <a:pt x="7233" y="1583"/>
                    <a:pt x="6526" y="4055"/>
                  </a:cubicBezTo>
                  <a:cubicBezTo>
                    <a:pt x="6357" y="2642"/>
                    <a:pt x="5651" y="354"/>
                    <a:pt x="511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45"/>
            <p:cNvSpPr/>
            <p:nvPr/>
          </p:nvSpPr>
          <p:spPr>
            <a:xfrm>
              <a:off x="1167125" y="739625"/>
              <a:ext cx="538575" cy="1087725"/>
            </a:xfrm>
            <a:custGeom>
              <a:avLst/>
              <a:gdLst/>
              <a:ahLst/>
              <a:cxnLst/>
              <a:rect l="l" t="t" r="r" b="b"/>
              <a:pathLst>
                <a:path w="21543" h="43509" extrusionOk="0">
                  <a:moveTo>
                    <a:pt x="15735" y="0"/>
                  </a:moveTo>
                  <a:cubicBezTo>
                    <a:pt x="15609" y="0"/>
                    <a:pt x="15486" y="123"/>
                    <a:pt x="15356" y="254"/>
                  </a:cubicBezTo>
                  <a:lnTo>
                    <a:pt x="170" y="29213"/>
                  </a:lnTo>
                  <a:cubicBezTo>
                    <a:pt x="0" y="29213"/>
                    <a:pt x="0" y="29382"/>
                    <a:pt x="170" y="29382"/>
                  </a:cubicBezTo>
                  <a:lnTo>
                    <a:pt x="4408" y="43339"/>
                  </a:lnTo>
                  <a:lnTo>
                    <a:pt x="4591" y="43508"/>
                  </a:lnTo>
                  <a:lnTo>
                    <a:pt x="4761" y="43508"/>
                  </a:lnTo>
                  <a:cubicBezTo>
                    <a:pt x="4945" y="43508"/>
                    <a:pt x="4945" y="43339"/>
                    <a:pt x="4945" y="43155"/>
                  </a:cubicBezTo>
                  <a:lnTo>
                    <a:pt x="707" y="29382"/>
                  </a:lnTo>
                  <a:lnTo>
                    <a:pt x="15709" y="776"/>
                  </a:lnTo>
                  <a:lnTo>
                    <a:pt x="20837" y="3432"/>
                  </a:lnTo>
                  <a:lnTo>
                    <a:pt x="11118" y="29566"/>
                  </a:lnTo>
                  <a:lnTo>
                    <a:pt x="11118" y="29735"/>
                  </a:lnTo>
                  <a:lnTo>
                    <a:pt x="13943" y="38564"/>
                  </a:lnTo>
                  <a:cubicBezTo>
                    <a:pt x="13943" y="38748"/>
                    <a:pt x="14127" y="38748"/>
                    <a:pt x="14296" y="38748"/>
                  </a:cubicBezTo>
                  <a:cubicBezTo>
                    <a:pt x="14480" y="38748"/>
                    <a:pt x="14480" y="38564"/>
                    <a:pt x="14480" y="38395"/>
                  </a:cubicBezTo>
                  <a:lnTo>
                    <a:pt x="11655" y="29566"/>
                  </a:lnTo>
                  <a:lnTo>
                    <a:pt x="21543" y="3248"/>
                  </a:lnTo>
                  <a:cubicBezTo>
                    <a:pt x="21543" y="3248"/>
                    <a:pt x="21543" y="3079"/>
                    <a:pt x="21359" y="2895"/>
                  </a:cubicBezTo>
                  <a:lnTo>
                    <a:pt x="15892" y="70"/>
                  </a:lnTo>
                  <a:cubicBezTo>
                    <a:pt x="15839" y="21"/>
                    <a:pt x="15787" y="0"/>
                    <a:pt x="1573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45"/>
            <p:cNvSpPr/>
            <p:nvPr/>
          </p:nvSpPr>
          <p:spPr>
            <a:xfrm>
              <a:off x="1273075" y="1410850"/>
              <a:ext cx="185425" cy="125150"/>
            </a:xfrm>
            <a:custGeom>
              <a:avLst/>
              <a:gdLst/>
              <a:ahLst/>
              <a:cxnLst/>
              <a:rect l="l" t="t" r="r" b="b"/>
              <a:pathLst>
                <a:path w="7417" h="5006" extrusionOk="0">
                  <a:moveTo>
                    <a:pt x="1540" y="1"/>
                  </a:moveTo>
                  <a:cubicBezTo>
                    <a:pt x="1160" y="1"/>
                    <a:pt x="912" y="28"/>
                    <a:pt x="876" y="61"/>
                  </a:cubicBezTo>
                  <a:cubicBezTo>
                    <a:pt x="707" y="61"/>
                    <a:pt x="707" y="61"/>
                    <a:pt x="707" y="245"/>
                  </a:cubicBezTo>
                  <a:cubicBezTo>
                    <a:pt x="707" y="414"/>
                    <a:pt x="707" y="598"/>
                    <a:pt x="876" y="598"/>
                  </a:cubicBezTo>
                  <a:cubicBezTo>
                    <a:pt x="1060" y="598"/>
                    <a:pt x="5651" y="598"/>
                    <a:pt x="6710" y="2533"/>
                  </a:cubicBezTo>
                  <a:cubicBezTo>
                    <a:pt x="6485" y="2517"/>
                    <a:pt x="6260" y="2508"/>
                    <a:pt x="6036" y="2508"/>
                  </a:cubicBezTo>
                  <a:cubicBezTo>
                    <a:pt x="3964" y="2508"/>
                    <a:pt x="1929" y="3208"/>
                    <a:pt x="170" y="4483"/>
                  </a:cubicBezTo>
                  <a:cubicBezTo>
                    <a:pt x="170" y="4483"/>
                    <a:pt x="0" y="4652"/>
                    <a:pt x="170" y="4836"/>
                  </a:cubicBezTo>
                  <a:lnTo>
                    <a:pt x="353" y="5005"/>
                  </a:lnTo>
                  <a:cubicBezTo>
                    <a:pt x="523" y="5005"/>
                    <a:pt x="523" y="5005"/>
                    <a:pt x="523" y="4836"/>
                  </a:cubicBezTo>
                  <a:cubicBezTo>
                    <a:pt x="2267" y="3724"/>
                    <a:pt x="4429" y="3041"/>
                    <a:pt x="6504" y="3041"/>
                  </a:cubicBezTo>
                  <a:cubicBezTo>
                    <a:pt x="6749" y="3041"/>
                    <a:pt x="6992" y="3051"/>
                    <a:pt x="7233" y="3070"/>
                  </a:cubicBezTo>
                  <a:cubicBezTo>
                    <a:pt x="7233" y="3070"/>
                    <a:pt x="7417" y="3070"/>
                    <a:pt x="7417" y="2886"/>
                  </a:cubicBezTo>
                  <a:lnTo>
                    <a:pt x="7417" y="2717"/>
                  </a:lnTo>
                  <a:cubicBezTo>
                    <a:pt x="6849" y="447"/>
                    <a:pt x="3092" y="1"/>
                    <a:pt x="154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45"/>
            <p:cNvSpPr/>
            <p:nvPr/>
          </p:nvSpPr>
          <p:spPr>
            <a:xfrm>
              <a:off x="1741000" y="1438850"/>
              <a:ext cx="17675" cy="114800"/>
            </a:xfrm>
            <a:custGeom>
              <a:avLst/>
              <a:gdLst/>
              <a:ahLst/>
              <a:cxnLst/>
              <a:rect l="l" t="t" r="r" b="b"/>
              <a:pathLst>
                <a:path w="707" h="4592" extrusionOk="0">
                  <a:moveTo>
                    <a:pt x="354" y="1"/>
                  </a:moveTo>
                  <a:cubicBezTo>
                    <a:pt x="170" y="1"/>
                    <a:pt x="1" y="184"/>
                    <a:pt x="1" y="354"/>
                  </a:cubicBezTo>
                  <a:lnTo>
                    <a:pt x="1" y="4238"/>
                  </a:lnTo>
                  <a:cubicBezTo>
                    <a:pt x="1" y="4422"/>
                    <a:pt x="170" y="4592"/>
                    <a:pt x="354" y="4592"/>
                  </a:cubicBezTo>
                  <a:cubicBezTo>
                    <a:pt x="523" y="4592"/>
                    <a:pt x="707" y="4422"/>
                    <a:pt x="707" y="4238"/>
                  </a:cubicBezTo>
                  <a:lnTo>
                    <a:pt x="707" y="354"/>
                  </a:lnTo>
                  <a:cubicBezTo>
                    <a:pt x="707" y="184"/>
                    <a:pt x="523" y="1"/>
                    <a:pt x="35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45"/>
            <p:cNvSpPr/>
            <p:nvPr/>
          </p:nvSpPr>
          <p:spPr>
            <a:xfrm>
              <a:off x="2266150" y="2101025"/>
              <a:ext cx="494450" cy="534350"/>
            </a:xfrm>
            <a:custGeom>
              <a:avLst/>
              <a:gdLst/>
              <a:ahLst/>
              <a:cxnLst/>
              <a:rect l="l" t="t" r="r" b="b"/>
              <a:pathLst>
                <a:path w="19778" h="21374" extrusionOk="0">
                  <a:moveTo>
                    <a:pt x="537" y="0"/>
                  </a:moveTo>
                  <a:lnTo>
                    <a:pt x="354" y="1766"/>
                  </a:lnTo>
                  <a:lnTo>
                    <a:pt x="0" y="10072"/>
                  </a:lnTo>
                  <a:cubicBezTo>
                    <a:pt x="354" y="10242"/>
                    <a:pt x="1597" y="11485"/>
                    <a:pt x="3179" y="12714"/>
                  </a:cubicBezTo>
                  <a:cubicBezTo>
                    <a:pt x="6004" y="14833"/>
                    <a:pt x="9719" y="17658"/>
                    <a:pt x="12361" y="19608"/>
                  </a:cubicBezTo>
                  <a:cubicBezTo>
                    <a:pt x="14127" y="20667"/>
                    <a:pt x="15723" y="21374"/>
                    <a:pt x="16952" y="21374"/>
                  </a:cubicBezTo>
                  <a:lnTo>
                    <a:pt x="17136" y="21374"/>
                  </a:lnTo>
                  <a:cubicBezTo>
                    <a:pt x="18195" y="21374"/>
                    <a:pt x="19071" y="21020"/>
                    <a:pt x="19777" y="20484"/>
                  </a:cubicBezTo>
                  <a:cubicBezTo>
                    <a:pt x="14664" y="20130"/>
                    <a:pt x="3716" y="10072"/>
                    <a:pt x="3716" y="10072"/>
                  </a:cubicBezTo>
                  <a:cubicBezTo>
                    <a:pt x="3716" y="10072"/>
                    <a:pt x="4422" y="3179"/>
                    <a:pt x="3716" y="3179"/>
                  </a:cubicBezTo>
                  <a:cubicBezTo>
                    <a:pt x="3009" y="3179"/>
                    <a:pt x="1950" y="9013"/>
                    <a:pt x="1950" y="9013"/>
                  </a:cubicBezTo>
                  <a:lnTo>
                    <a:pt x="537"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45"/>
            <p:cNvSpPr/>
            <p:nvPr/>
          </p:nvSpPr>
          <p:spPr>
            <a:xfrm>
              <a:off x="2261900" y="2145175"/>
              <a:ext cx="13100" cy="207675"/>
            </a:xfrm>
            <a:custGeom>
              <a:avLst/>
              <a:gdLst/>
              <a:ahLst/>
              <a:cxnLst/>
              <a:rect l="l" t="t" r="r" b="b"/>
              <a:pathLst>
                <a:path w="524" h="8307" extrusionOk="0">
                  <a:moveTo>
                    <a:pt x="524" y="0"/>
                  </a:moveTo>
                  <a:lnTo>
                    <a:pt x="1" y="8123"/>
                  </a:lnTo>
                  <a:lnTo>
                    <a:pt x="170" y="8123"/>
                  </a:lnTo>
                  <a:lnTo>
                    <a:pt x="170" y="8306"/>
                  </a:lnTo>
                  <a:lnTo>
                    <a:pt x="524" y="0"/>
                  </a:lnTo>
                  <a:close/>
                </a:path>
              </a:pathLst>
            </a:custGeom>
            <a:solidFill>
              <a:srgbClr val="1E28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45"/>
            <p:cNvSpPr/>
            <p:nvPr/>
          </p:nvSpPr>
          <p:spPr>
            <a:xfrm>
              <a:off x="2257325" y="2348225"/>
              <a:ext cx="512100" cy="291400"/>
            </a:xfrm>
            <a:custGeom>
              <a:avLst/>
              <a:gdLst/>
              <a:ahLst/>
              <a:cxnLst/>
              <a:rect l="l" t="t" r="r" b="b"/>
              <a:pathLst>
                <a:path w="20484" h="11656" extrusionOk="0">
                  <a:moveTo>
                    <a:pt x="184" y="1"/>
                  </a:moveTo>
                  <a:lnTo>
                    <a:pt x="0" y="184"/>
                  </a:lnTo>
                  <a:cubicBezTo>
                    <a:pt x="0" y="184"/>
                    <a:pt x="1597" y="1413"/>
                    <a:pt x="3532" y="2826"/>
                  </a:cubicBezTo>
                  <a:cubicBezTo>
                    <a:pt x="1950" y="1597"/>
                    <a:pt x="707" y="354"/>
                    <a:pt x="353" y="184"/>
                  </a:cubicBezTo>
                  <a:lnTo>
                    <a:pt x="353" y="1"/>
                  </a:lnTo>
                  <a:close/>
                  <a:moveTo>
                    <a:pt x="12714" y="9720"/>
                  </a:moveTo>
                  <a:lnTo>
                    <a:pt x="12714" y="9720"/>
                  </a:lnTo>
                  <a:cubicBezTo>
                    <a:pt x="13604" y="10426"/>
                    <a:pt x="14480" y="10949"/>
                    <a:pt x="15017" y="11132"/>
                  </a:cubicBezTo>
                  <a:cubicBezTo>
                    <a:pt x="15723" y="11655"/>
                    <a:pt x="16429" y="11655"/>
                    <a:pt x="17135" y="11655"/>
                  </a:cubicBezTo>
                  <a:cubicBezTo>
                    <a:pt x="19071" y="11655"/>
                    <a:pt x="20483" y="10596"/>
                    <a:pt x="20483" y="10596"/>
                  </a:cubicBezTo>
                  <a:lnTo>
                    <a:pt x="20130" y="10596"/>
                  </a:lnTo>
                  <a:cubicBezTo>
                    <a:pt x="19424" y="11132"/>
                    <a:pt x="18548" y="11486"/>
                    <a:pt x="17489" y="11486"/>
                  </a:cubicBezTo>
                  <a:lnTo>
                    <a:pt x="17305" y="11486"/>
                  </a:lnTo>
                  <a:cubicBezTo>
                    <a:pt x="16076" y="11486"/>
                    <a:pt x="14480" y="10779"/>
                    <a:pt x="12714" y="9720"/>
                  </a:cubicBezTo>
                  <a:close/>
                </a:path>
              </a:pathLst>
            </a:custGeom>
            <a:solidFill>
              <a:srgbClr val="1E28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45"/>
            <p:cNvSpPr/>
            <p:nvPr/>
          </p:nvSpPr>
          <p:spPr>
            <a:xfrm>
              <a:off x="1414325" y="812000"/>
              <a:ext cx="273725" cy="649125"/>
            </a:xfrm>
            <a:custGeom>
              <a:avLst/>
              <a:gdLst/>
              <a:ahLst/>
              <a:cxnLst/>
              <a:rect l="l" t="t" r="r" b="b"/>
              <a:pathLst>
                <a:path w="10949" h="25965" extrusionOk="0">
                  <a:moveTo>
                    <a:pt x="10242" y="0"/>
                  </a:moveTo>
                  <a:lnTo>
                    <a:pt x="8123" y="5298"/>
                  </a:lnTo>
                  <a:lnTo>
                    <a:pt x="8123" y="5298"/>
                  </a:lnTo>
                  <a:cubicBezTo>
                    <a:pt x="8477" y="5128"/>
                    <a:pt x="8999" y="4945"/>
                    <a:pt x="9352" y="4775"/>
                  </a:cubicBezTo>
                  <a:lnTo>
                    <a:pt x="10949" y="537"/>
                  </a:lnTo>
                  <a:lnTo>
                    <a:pt x="10242" y="0"/>
                  </a:lnTo>
                  <a:close/>
                  <a:moveTo>
                    <a:pt x="4945" y="12898"/>
                  </a:moveTo>
                  <a:lnTo>
                    <a:pt x="1" y="24905"/>
                  </a:lnTo>
                  <a:cubicBezTo>
                    <a:pt x="707" y="25075"/>
                    <a:pt x="1230" y="25428"/>
                    <a:pt x="1583" y="25964"/>
                  </a:cubicBezTo>
                  <a:lnTo>
                    <a:pt x="5468" y="15539"/>
                  </a:lnTo>
                  <a:cubicBezTo>
                    <a:pt x="5114" y="14663"/>
                    <a:pt x="5114" y="13773"/>
                    <a:pt x="4945" y="12898"/>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45"/>
            <p:cNvSpPr/>
            <p:nvPr/>
          </p:nvSpPr>
          <p:spPr>
            <a:xfrm>
              <a:off x="1537925" y="931350"/>
              <a:ext cx="110225" cy="269150"/>
            </a:xfrm>
            <a:custGeom>
              <a:avLst/>
              <a:gdLst/>
              <a:ahLst/>
              <a:cxnLst/>
              <a:rect l="l" t="t" r="r" b="b"/>
              <a:pathLst>
                <a:path w="4409" h="10766" extrusionOk="0">
                  <a:moveTo>
                    <a:pt x="4408" y="1"/>
                  </a:moveTo>
                  <a:lnTo>
                    <a:pt x="4408" y="1"/>
                  </a:lnTo>
                  <a:cubicBezTo>
                    <a:pt x="4055" y="171"/>
                    <a:pt x="3533" y="354"/>
                    <a:pt x="3179" y="524"/>
                  </a:cubicBezTo>
                  <a:lnTo>
                    <a:pt x="1" y="8124"/>
                  </a:lnTo>
                  <a:cubicBezTo>
                    <a:pt x="170" y="8999"/>
                    <a:pt x="170" y="9889"/>
                    <a:pt x="524" y="10765"/>
                  </a:cubicBezTo>
                  <a:lnTo>
                    <a:pt x="4408" y="1"/>
                  </a:lnTo>
                  <a:close/>
                </a:path>
              </a:pathLst>
            </a:custGeom>
            <a:solidFill>
              <a:srgbClr val="1E28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45"/>
            <p:cNvSpPr/>
            <p:nvPr/>
          </p:nvSpPr>
          <p:spPr>
            <a:xfrm>
              <a:off x="1290725" y="1447675"/>
              <a:ext cx="220750" cy="264900"/>
            </a:xfrm>
            <a:custGeom>
              <a:avLst/>
              <a:gdLst/>
              <a:ahLst/>
              <a:cxnLst/>
              <a:rect l="l" t="t" r="r" b="b"/>
              <a:pathLst>
                <a:path w="8830" h="10596" extrusionOk="0">
                  <a:moveTo>
                    <a:pt x="4761" y="1"/>
                  </a:moveTo>
                  <a:cubicBezTo>
                    <a:pt x="4592" y="1"/>
                    <a:pt x="1413" y="1"/>
                    <a:pt x="1" y="2656"/>
                  </a:cubicBezTo>
                  <a:cubicBezTo>
                    <a:pt x="1766" y="1597"/>
                    <a:pt x="3702" y="1060"/>
                    <a:pt x="5821" y="1060"/>
                  </a:cubicBezTo>
                  <a:lnTo>
                    <a:pt x="6004" y="1060"/>
                  </a:lnTo>
                  <a:cubicBezTo>
                    <a:pt x="5821" y="537"/>
                    <a:pt x="5298" y="184"/>
                    <a:pt x="4761" y="1"/>
                  </a:cubicBezTo>
                  <a:close/>
                  <a:moveTo>
                    <a:pt x="5821" y="1597"/>
                  </a:moveTo>
                  <a:cubicBezTo>
                    <a:pt x="4055" y="1597"/>
                    <a:pt x="2120" y="2120"/>
                    <a:pt x="523" y="3010"/>
                  </a:cubicBezTo>
                  <a:lnTo>
                    <a:pt x="5298" y="2120"/>
                  </a:lnTo>
                  <a:lnTo>
                    <a:pt x="7233" y="10595"/>
                  </a:lnTo>
                  <a:lnTo>
                    <a:pt x="8830" y="10073"/>
                  </a:lnTo>
                  <a:lnTo>
                    <a:pt x="6357" y="1597"/>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45"/>
            <p:cNvSpPr/>
            <p:nvPr/>
          </p:nvSpPr>
          <p:spPr>
            <a:xfrm>
              <a:off x="1471550" y="1699475"/>
              <a:ext cx="44175" cy="17700"/>
            </a:xfrm>
            <a:custGeom>
              <a:avLst/>
              <a:gdLst/>
              <a:ahLst/>
              <a:cxnLst/>
              <a:rect l="l" t="t" r="r" b="b"/>
              <a:pathLst>
                <a:path w="1767" h="708" extrusionOk="0">
                  <a:moveTo>
                    <a:pt x="1597" y="1"/>
                  </a:moveTo>
                  <a:lnTo>
                    <a:pt x="0" y="523"/>
                  </a:lnTo>
                  <a:lnTo>
                    <a:pt x="0" y="707"/>
                  </a:lnTo>
                  <a:lnTo>
                    <a:pt x="1766" y="170"/>
                  </a:lnTo>
                  <a:lnTo>
                    <a:pt x="1597" y="1"/>
                  </a:lnTo>
                  <a:close/>
                </a:path>
              </a:pathLst>
            </a:custGeom>
            <a:solidFill>
              <a:srgbClr val="1E28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45"/>
            <p:cNvSpPr/>
            <p:nvPr/>
          </p:nvSpPr>
          <p:spPr>
            <a:xfrm>
              <a:off x="1449650" y="807750"/>
              <a:ext cx="247225" cy="896000"/>
            </a:xfrm>
            <a:custGeom>
              <a:avLst/>
              <a:gdLst/>
              <a:ahLst/>
              <a:cxnLst/>
              <a:rect l="l" t="t" r="r" b="b"/>
              <a:pathLst>
                <a:path w="9889" h="35840" extrusionOk="0">
                  <a:moveTo>
                    <a:pt x="8999" y="1"/>
                  </a:moveTo>
                  <a:lnTo>
                    <a:pt x="8829" y="170"/>
                  </a:lnTo>
                  <a:lnTo>
                    <a:pt x="9536" y="707"/>
                  </a:lnTo>
                  <a:lnTo>
                    <a:pt x="7939" y="4945"/>
                  </a:lnTo>
                  <a:lnTo>
                    <a:pt x="4055" y="15709"/>
                  </a:lnTo>
                  <a:lnTo>
                    <a:pt x="170" y="26134"/>
                  </a:lnTo>
                  <a:cubicBezTo>
                    <a:pt x="170" y="26304"/>
                    <a:pt x="170" y="26304"/>
                    <a:pt x="354" y="26488"/>
                  </a:cubicBezTo>
                  <a:lnTo>
                    <a:pt x="9889" y="523"/>
                  </a:lnTo>
                  <a:lnTo>
                    <a:pt x="8999" y="1"/>
                  </a:lnTo>
                  <a:close/>
                  <a:moveTo>
                    <a:pt x="0" y="27194"/>
                  </a:moveTo>
                  <a:lnTo>
                    <a:pt x="2473" y="35670"/>
                  </a:lnTo>
                  <a:lnTo>
                    <a:pt x="2642" y="35839"/>
                  </a:lnTo>
                  <a:lnTo>
                    <a:pt x="2826" y="35670"/>
                  </a:lnTo>
                  <a:lnTo>
                    <a:pt x="170" y="27194"/>
                  </a:lnTo>
                  <a:close/>
                </a:path>
              </a:pathLst>
            </a:custGeom>
            <a:solidFill>
              <a:srgbClr val="1E28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45"/>
            <p:cNvSpPr/>
            <p:nvPr/>
          </p:nvSpPr>
          <p:spPr>
            <a:xfrm>
              <a:off x="1281900" y="1434625"/>
              <a:ext cx="176600" cy="92550"/>
            </a:xfrm>
            <a:custGeom>
              <a:avLst/>
              <a:gdLst/>
              <a:ahLst/>
              <a:cxnLst/>
              <a:rect l="l" t="t" r="r" b="b"/>
              <a:pathLst>
                <a:path w="7064" h="3702" extrusionOk="0">
                  <a:moveTo>
                    <a:pt x="5298" y="0"/>
                  </a:moveTo>
                  <a:lnTo>
                    <a:pt x="5114" y="523"/>
                  </a:lnTo>
                  <a:cubicBezTo>
                    <a:pt x="5651" y="706"/>
                    <a:pt x="6174" y="1059"/>
                    <a:pt x="6357" y="1582"/>
                  </a:cubicBezTo>
                  <a:lnTo>
                    <a:pt x="6174" y="1582"/>
                  </a:lnTo>
                  <a:cubicBezTo>
                    <a:pt x="4055" y="1582"/>
                    <a:pt x="2119" y="2119"/>
                    <a:pt x="354" y="3178"/>
                  </a:cubicBezTo>
                  <a:cubicBezTo>
                    <a:pt x="170" y="3348"/>
                    <a:pt x="170" y="3532"/>
                    <a:pt x="0" y="3701"/>
                  </a:cubicBezTo>
                  <a:lnTo>
                    <a:pt x="876" y="3532"/>
                  </a:lnTo>
                  <a:cubicBezTo>
                    <a:pt x="2473" y="2642"/>
                    <a:pt x="4408" y="2119"/>
                    <a:pt x="6174" y="2119"/>
                  </a:cubicBezTo>
                  <a:lnTo>
                    <a:pt x="6880" y="2119"/>
                  </a:lnTo>
                  <a:lnTo>
                    <a:pt x="6880" y="1766"/>
                  </a:lnTo>
                  <a:lnTo>
                    <a:pt x="7064" y="1413"/>
                  </a:lnTo>
                  <a:cubicBezTo>
                    <a:pt x="6880" y="1229"/>
                    <a:pt x="6880" y="1229"/>
                    <a:pt x="6880" y="1059"/>
                  </a:cubicBezTo>
                  <a:cubicBezTo>
                    <a:pt x="6527" y="523"/>
                    <a:pt x="6004" y="170"/>
                    <a:pt x="5298" y="0"/>
                  </a:cubicBezTo>
                  <a:close/>
                </a:path>
              </a:pathLst>
            </a:custGeom>
            <a:solidFill>
              <a:srgbClr val="1E28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45"/>
            <p:cNvSpPr/>
            <p:nvPr/>
          </p:nvSpPr>
          <p:spPr>
            <a:xfrm>
              <a:off x="4786975" y="1708300"/>
              <a:ext cx="600400" cy="865275"/>
            </a:xfrm>
            <a:custGeom>
              <a:avLst/>
              <a:gdLst/>
              <a:ahLst/>
              <a:cxnLst/>
              <a:rect l="l" t="t" r="r" b="b"/>
              <a:pathLst>
                <a:path w="24016" h="34611" extrusionOk="0">
                  <a:moveTo>
                    <a:pt x="16416" y="1"/>
                  </a:moveTo>
                  <a:lnTo>
                    <a:pt x="1" y="10765"/>
                  </a:lnTo>
                  <a:lnTo>
                    <a:pt x="13590" y="34610"/>
                  </a:lnTo>
                  <a:lnTo>
                    <a:pt x="24016" y="28776"/>
                  </a:lnTo>
                  <a:lnTo>
                    <a:pt x="20484" y="8999"/>
                  </a:lnTo>
                  <a:lnTo>
                    <a:pt x="1641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45"/>
            <p:cNvSpPr/>
            <p:nvPr/>
          </p:nvSpPr>
          <p:spPr>
            <a:xfrm>
              <a:off x="5400425" y="3765450"/>
              <a:ext cx="357775" cy="1479100"/>
            </a:xfrm>
            <a:custGeom>
              <a:avLst/>
              <a:gdLst/>
              <a:ahLst/>
              <a:cxnLst/>
              <a:rect l="l" t="t" r="r" b="b"/>
              <a:pathLst>
                <a:path w="14311" h="59164" extrusionOk="0">
                  <a:moveTo>
                    <a:pt x="1243" y="1"/>
                  </a:moveTo>
                  <a:cubicBezTo>
                    <a:pt x="1243" y="1"/>
                    <a:pt x="1060" y="4592"/>
                    <a:pt x="1950" y="6711"/>
                  </a:cubicBezTo>
                  <a:cubicBezTo>
                    <a:pt x="2826" y="8830"/>
                    <a:pt x="3362" y="13068"/>
                    <a:pt x="3362" y="13068"/>
                  </a:cubicBezTo>
                  <a:lnTo>
                    <a:pt x="6004" y="33014"/>
                  </a:lnTo>
                  <a:lnTo>
                    <a:pt x="8476" y="49966"/>
                  </a:lnTo>
                  <a:cubicBezTo>
                    <a:pt x="7600" y="52438"/>
                    <a:pt x="0" y="58625"/>
                    <a:pt x="0" y="58625"/>
                  </a:cubicBezTo>
                  <a:cubicBezTo>
                    <a:pt x="480" y="59002"/>
                    <a:pt x="1114" y="59163"/>
                    <a:pt x="1848" y="59163"/>
                  </a:cubicBezTo>
                  <a:cubicBezTo>
                    <a:pt x="6263" y="59163"/>
                    <a:pt x="14310" y="53328"/>
                    <a:pt x="14310" y="53328"/>
                  </a:cubicBezTo>
                  <a:cubicBezTo>
                    <a:pt x="14310" y="53328"/>
                    <a:pt x="12191" y="40967"/>
                    <a:pt x="11838" y="36729"/>
                  </a:cubicBezTo>
                  <a:cubicBezTo>
                    <a:pt x="11654" y="32661"/>
                    <a:pt x="12714" y="17659"/>
                    <a:pt x="12361" y="14127"/>
                  </a:cubicBezTo>
                  <a:cubicBezTo>
                    <a:pt x="12008" y="10596"/>
                    <a:pt x="9366" y="3179"/>
                    <a:pt x="9366" y="3179"/>
                  </a:cubicBezTo>
                  <a:lnTo>
                    <a:pt x="124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45"/>
            <p:cNvSpPr/>
            <p:nvPr/>
          </p:nvSpPr>
          <p:spPr>
            <a:xfrm>
              <a:off x="5365100" y="3752050"/>
              <a:ext cx="406150" cy="1567325"/>
            </a:xfrm>
            <a:custGeom>
              <a:avLst/>
              <a:gdLst/>
              <a:ahLst/>
              <a:cxnLst/>
              <a:rect l="l" t="t" r="r" b="b"/>
              <a:pathLst>
                <a:path w="16246" h="62693" extrusionOk="0">
                  <a:moveTo>
                    <a:pt x="2473" y="0"/>
                  </a:moveTo>
                  <a:cubicBezTo>
                    <a:pt x="2303" y="0"/>
                    <a:pt x="2120" y="184"/>
                    <a:pt x="2120" y="184"/>
                  </a:cubicBezTo>
                  <a:cubicBezTo>
                    <a:pt x="2120" y="537"/>
                    <a:pt x="2120" y="5128"/>
                    <a:pt x="3363" y="8306"/>
                  </a:cubicBezTo>
                  <a:cubicBezTo>
                    <a:pt x="4422" y="11301"/>
                    <a:pt x="5482" y="19607"/>
                    <a:pt x="6004" y="25258"/>
                  </a:cubicBezTo>
                  <a:cubicBezTo>
                    <a:pt x="6004" y="25964"/>
                    <a:pt x="6188" y="26840"/>
                    <a:pt x="6188" y="27546"/>
                  </a:cubicBezTo>
                  <a:cubicBezTo>
                    <a:pt x="6894" y="32844"/>
                    <a:pt x="9366" y="49089"/>
                    <a:pt x="9536" y="50332"/>
                  </a:cubicBezTo>
                  <a:cubicBezTo>
                    <a:pt x="8660" y="52804"/>
                    <a:pt x="3885" y="56858"/>
                    <a:pt x="1950" y="58271"/>
                  </a:cubicBezTo>
                  <a:cubicBezTo>
                    <a:pt x="1" y="59684"/>
                    <a:pt x="1" y="61280"/>
                    <a:pt x="1" y="61280"/>
                  </a:cubicBezTo>
                  <a:cubicBezTo>
                    <a:pt x="1" y="61450"/>
                    <a:pt x="1" y="61450"/>
                    <a:pt x="184" y="61450"/>
                  </a:cubicBezTo>
                  <a:cubicBezTo>
                    <a:pt x="1060" y="62340"/>
                    <a:pt x="2656" y="62693"/>
                    <a:pt x="4069" y="62693"/>
                  </a:cubicBezTo>
                  <a:cubicBezTo>
                    <a:pt x="4775" y="62693"/>
                    <a:pt x="5482" y="62693"/>
                    <a:pt x="6004" y="62509"/>
                  </a:cubicBezTo>
                  <a:cubicBezTo>
                    <a:pt x="7770" y="61986"/>
                    <a:pt x="9183" y="60927"/>
                    <a:pt x="9720" y="59514"/>
                  </a:cubicBezTo>
                  <a:cubicBezTo>
                    <a:pt x="10515" y="57519"/>
                    <a:pt x="11710" y="57126"/>
                    <a:pt x="12477" y="57126"/>
                  </a:cubicBezTo>
                  <a:cubicBezTo>
                    <a:pt x="12731" y="57126"/>
                    <a:pt x="12937" y="57169"/>
                    <a:pt x="13067" y="57212"/>
                  </a:cubicBezTo>
                  <a:lnTo>
                    <a:pt x="13604" y="62340"/>
                  </a:lnTo>
                  <a:cubicBezTo>
                    <a:pt x="13604" y="62509"/>
                    <a:pt x="13774" y="62693"/>
                    <a:pt x="13774" y="62693"/>
                  </a:cubicBezTo>
                  <a:lnTo>
                    <a:pt x="15370" y="62693"/>
                  </a:lnTo>
                  <a:cubicBezTo>
                    <a:pt x="15540" y="62693"/>
                    <a:pt x="15540" y="62509"/>
                    <a:pt x="15540" y="62340"/>
                  </a:cubicBezTo>
                  <a:lnTo>
                    <a:pt x="16246" y="52974"/>
                  </a:lnTo>
                  <a:cubicBezTo>
                    <a:pt x="15017" y="49795"/>
                    <a:pt x="14311" y="46264"/>
                    <a:pt x="13774" y="40444"/>
                  </a:cubicBezTo>
                  <a:cubicBezTo>
                    <a:pt x="13421" y="37435"/>
                    <a:pt x="13774" y="32674"/>
                    <a:pt x="14127" y="28083"/>
                  </a:cubicBezTo>
                  <a:cubicBezTo>
                    <a:pt x="14311" y="23492"/>
                    <a:pt x="14664" y="19071"/>
                    <a:pt x="14311" y="16245"/>
                  </a:cubicBezTo>
                  <a:cubicBezTo>
                    <a:pt x="13774" y="10778"/>
                    <a:pt x="10949" y="3009"/>
                    <a:pt x="10779" y="3009"/>
                  </a:cubicBezTo>
                  <a:cubicBezTo>
                    <a:pt x="10779" y="2825"/>
                    <a:pt x="10595" y="2825"/>
                    <a:pt x="10426" y="2825"/>
                  </a:cubicBezTo>
                  <a:cubicBezTo>
                    <a:pt x="10242" y="2825"/>
                    <a:pt x="10242" y="3009"/>
                    <a:pt x="10242" y="3178"/>
                  </a:cubicBezTo>
                  <a:cubicBezTo>
                    <a:pt x="10242" y="3362"/>
                    <a:pt x="13067" y="10948"/>
                    <a:pt x="13774" y="16429"/>
                  </a:cubicBezTo>
                  <a:cubicBezTo>
                    <a:pt x="14127" y="19071"/>
                    <a:pt x="13774" y="23492"/>
                    <a:pt x="13421" y="28083"/>
                  </a:cubicBezTo>
                  <a:cubicBezTo>
                    <a:pt x="13067" y="32674"/>
                    <a:pt x="12714" y="37435"/>
                    <a:pt x="13067" y="40444"/>
                  </a:cubicBezTo>
                  <a:cubicBezTo>
                    <a:pt x="13774" y="46447"/>
                    <a:pt x="14480" y="49795"/>
                    <a:pt x="15540" y="52974"/>
                  </a:cubicBezTo>
                  <a:lnTo>
                    <a:pt x="15017" y="61986"/>
                  </a:lnTo>
                  <a:lnTo>
                    <a:pt x="14127" y="61986"/>
                  </a:lnTo>
                  <a:lnTo>
                    <a:pt x="13604" y="57042"/>
                  </a:lnTo>
                  <a:cubicBezTo>
                    <a:pt x="13604" y="56858"/>
                    <a:pt x="13421" y="56858"/>
                    <a:pt x="13421" y="56689"/>
                  </a:cubicBezTo>
                  <a:cubicBezTo>
                    <a:pt x="13421" y="56689"/>
                    <a:pt x="13070" y="56549"/>
                    <a:pt x="12548" y="56549"/>
                  </a:cubicBezTo>
                  <a:cubicBezTo>
                    <a:pt x="11636" y="56549"/>
                    <a:pt x="10198" y="56977"/>
                    <a:pt x="9183" y="59331"/>
                  </a:cubicBezTo>
                  <a:cubicBezTo>
                    <a:pt x="8660" y="60574"/>
                    <a:pt x="7417" y="61633"/>
                    <a:pt x="5835" y="61986"/>
                  </a:cubicBezTo>
                  <a:cubicBezTo>
                    <a:pt x="5292" y="62147"/>
                    <a:pt x="4715" y="62225"/>
                    <a:pt x="4136" y="62225"/>
                  </a:cubicBezTo>
                  <a:cubicBezTo>
                    <a:pt x="2833" y="62225"/>
                    <a:pt x="1516" y="61830"/>
                    <a:pt x="537" y="61096"/>
                  </a:cubicBezTo>
                  <a:cubicBezTo>
                    <a:pt x="707" y="60743"/>
                    <a:pt x="891" y="59684"/>
                    <a:pt x="2303" y="58624"/>
                  </a:cubicBezTo>
                  <a:cubicBezTo>
                    <a:pt x="4069" y="57565"/>
                    <a:pt x="9183" y="53157"/>
                    <a:pt x="10073" y="50502"/>
                  </a:cubicBezTo>
                  <a:lnTo>
                    <a:pt x="10073" y="50332"/>
                  </a:lnTo>
                  <a:cubicBezTo>
                    <a:pt x="10073" y="50148"/>
                    <a:pt x="7417" y="33027"/>
                    <a:pt x="6894" y="27377"/>
                  </a:cubicBezTo>
                  <a:cubicBezTo>
                    <a:pt x="6711" y="26671"/>
                    <a:pt x="6711" y="25964"/>
                    <a:pt x="6541" y="25074"/>
                  </a:cubicBezTo>
                  <a:cubicBezTo>
                    <a:pt x="6004" y="19254"/>
                    <a:pt x="5128" y="11132"/>
                    <a:pt x="3885" y="8123"/>
                  </a:cubicBezTo>
                  <a:cubicBezTo>
                    <a:pt x="2826" y="4944"/>
                    <a:pt x="2656" y="353"/>
                    <a:pt x="2656" y="184"/>
                  </a:cubicBezTo>
                  <a:cubicBezTo>
                    <a:pt x="2656" y="184"/>
                    <a:pt x="2656" y="0"/>
                    <a:pt x="247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45"/>
            <p:cNvSpPr/>
            <p:nvPr/>
          </p:nvSpPr>
          <p:spPr>
            <a:xfrm>
              <a:off x="5405000" y="5024550"/>
              <a:ext cx="353200" cy="215375"/>
            </a:xfrm>
            <a:custGeom>
              <a:avLst/>
              <a:gdLst/>
              <a:ahLst/>
              <a:cxnLst/>
              <a:rect l="l" t="t" r="r" b="b"/>
              <a:pathLst>
                <a:path w="14128" h="8615" extrusionOk="0">
                  <a:moveTo>
                    <a:pt x="13703" y="1"/>
                  </a:moveTo>
                  <a:cubicBezTo>
                    <a:pt x="13636" y="1"/>
                    <a:pt x="13590" y="47"/>
                    <a:pt x="13590" y="138"/>
                  </a:cubicBezTo>
                  <a:cubicBezTo>
                    <a:pt x="13421" y="308"/>
                    <a:pt x="6174" y="8077"/>
                    <a:pt x="354" y="8077"/>
                  </a:cubicBezTo>
                  <a:lnTo>
                    <a:pt x="170" y="8077"/>
                  </a:lnTo>
                  <a:cubicBezTo>
                    <a:pt x="1" y="8077"/>
                    <a:pt x="1" y="8077"/>
                    <a:pt x="1" y="8261"/>
                  </a:cubicBezTo>
                  <a:cubicBezTo>
                    <a:pt x="1" y="8431"/>
                    <a:pt x="1" y="8614"/>
                    <a:pt x="170" y="8614"/>
                  </a:cubicBezTo>
                  <a:lnTo>
                    <a:pt x="354" y="8614"/>
                  </a:lnTo>
                  <a:cubicBezTo>
                    <a:pt x="6527" y="8614"/>
                    <a:pt x="13590" y="845"/>
                    <a:pt x="13944" y="492"/>
                  </a:cubicBezTo>
                  <a:cubicBezTo>
                    <a:pt x="14127" y="492"/>
                    <a:pt x="14127" y="308"/>
                    <a:pt x="13944" y="138"/>
                  </a:cubicBezTo>
                  <a:cubicBezTo>
                    <a:pt x="13859" y="47"/>
                    <a:pt x="13771" y="1"/>
                    <a:pt x="1370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45"/>
            <p:cNvSpPr/>
            <p:nvPr/>
          </p:nvSpPr>
          <p:spPr>
            <a:xfrm>
              <a:off x="5356275" y="5045650"/>
              <a:ext cx="406150" cy="270425"/>
            </a:xfrm>
            <a:custGeom>
              <a:avLst/>
              <a:gdLst/>
              <a:ahLst/>
              <a:cxnLst/>
              <a:rect l="l" t="t" r="r" b="b"/>
              <a:pathLst>
                <a:path w="16246" h="10817" extrusionOk="0">
                  <a:moveTo>
                    <a:pt x="15370" y="1"/>
                  </a:moveTo>
                  <a:cubicBezTo>
                    <a:pt x="12361" y="3532"/>
                    <a:pt x="6357" y="6527"/>
                    <a:pt x="4775" y="7064"/>
                  </a:cubicBezTo>
                  <a:cubicBezTo>
                    <a:pt x="3998" y="7323"/>
                    <a:pt x="3220" y="7483"/>
                    <a:pt x="2510" y="7483"/>
                  </a:cubicBezTo>
                  <a:cubicBezTo>
                    <a:pt x="2252" y="7483"/>
                    <a:pt x="2003" y="7462"/>
                    <a:pt x="1766" y="7417"/>
                  </a:cubicBezTo>
                  <a:cubicBezTo>
                    <a:pt x="0" y="8646"/>
                    <a:pt x="707" y="9536"/>
                    <a:pt x="707" y="9536"/>
                  </a:cubicBezTo>
                  <a:cubicBezTo>
                    <a:pt x="707" y="9536"/>
                    <a:pt x="3279" y="10816"/>
                    <a:pt x="5472" y="10816"/>
                  </a:cubicBezTo>
                  <a:cubicBezTo>
                    <a:pt x="5717" y="10816"/>
                    <a:pt x="5957" y="10800"/>
                    <a:pt x="6188" y="10765"/>
                  </a:cubicBezTo>
                  <a:cubicBezTo>
                    <a:pt x="8307" y="10242"/>
                    <a:pt x="9183" y="8830"/>
                    <a:pt x="10426" y="6527"/>
                  </a:cubicBezTo>
                  <a:cubicBezTo>
                    <a:pt x="11094" y="5376"/>
                    <a:pt x="11974" y="5113"/>
                    <a:pt x="12639" y="5113"/>
                  </a:cubicBezTo>
                  <a:cubicBezTo>
                    <a:pt x="13198" y="5113"/>
                    <a:pt x="13604" y="5298"/>
                    <a:pt x="13604" y="5298"/>
                  </a:cubicBezTo>
                  <a:lnTo>
                    <a:pt x="14127" y="10596"/>
                  </a:lnTo>
                  <a:lnTo>
                    <a:pt x="15723" y="10412"/>
                  </a:lnTo>
                  <a:lnTo>
                    <a:pt x="16246" y="877"/>
                  </a:lnTo>
                  <a:lnTo>
                    <a:pt x="15370"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45"/>
            <p:cNvSpPr/>
            <p:nvPr/>
          </p:nvSpPr>
          <p:spPr>
            <a:xfrm>
              <a:off x="5762400" y="3813850"/>
              <a:ext cx="644550" cy="1474450"/>
            </a:xfrm>
            <a:custGeom>
              <a:avLst/>
              <a:gdLst/>
              <a:ahLst/>
              <a:cxnLst/>
              <a:rect l="l" t="t" r="r" b="b"/>
              <a:pathLst>
                <a:path w="25782" h="58978" extrusionOk="0">
                  <a:moveTo>
                    <a:pt x="9366" y="0"/>
                  </a:moveTo>
                  <a:lnTo>
                    <a:pt x="1" y="1596"/>
                  </a:lnTo>
                  <a:cubicBezTo>
                    <a:pt x="707" y="4068"/>
                    <a:pt x="1597" y="6541"/>
                    <a:pt x="2473" y="9013"/>
                  </a:cubicBezTo>
                  <a:cubicBezTo>
                    <a:pt x="3885" y="12007"/>
                    <a:pt x="15186" y="42563"/>
                    <a:pt x="15186" y="42563"/>
                  </a:cubicBezTo>
                  <a:cubicBezTo>
                    <a:pt x="15186" y="42563"/>
                    <a:pt x="16076" y="58978"/>
                    <a:pt x="20837" y="58978"/>
                  </a:cubicBezTo>
                  <a:cubicBezTo>
                    <a:pt x="25781" y="58978"/>
                    <a:pt x="20667" y="47507"/>
                    <a:pt x="20667" y="47507"/>
                  </a:cubicBezTo>
                  <a:lnTo>
                    <a:pt x="17842" y="41150"/>
                  </a:lnTo>
                  <a:cubicBezTo>
                    <a:pt x="17842" y="41150"/>
                    <a:pt x="16599" y="22602"/>
                    <a:pt x="15186" y="15892"/>
                  </a:cubicBezTo>
                  <a:lnTo>
                    <a:pt x="936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45"/>
            <p:cNvSpPr/>
            <p:nvPr/>
          </p:nvSpPr>
          <p:spPr>
            <a:xfrm>
              <a:off x="5731675" y="3738975"/>
              <a:ext cx="679850" cy="1580400"/>
            </a:xfrm>
            <a:custGeom>
              <a:avLst/>
              <a:gdLst/>
              <a:ahLst/>
              <a:cxnLst/>
              <a:rect l="l" t="t" r="r" b="b"/>
              <a:pathLst>
                <a:path w="27194" h="63216" extrusionOk="0">
                  <a:moveTo>
                    <a:pt x="707" y="707"/>
                  </a:moveTo>
                  <a:lnTo>
                    <a:pt x="10412" y="3701"/>
                  </a:lnTo>
                  <a:cubicBezTo>
                    <a:pt x="10949" y="4945"/>
                    <a:pt x="15356" y="14833"/>
                    <a:pt x="16246" y="18887"/>
                  </a:cubicBezTo>
                  <a:cubicBezTo>
                    <a:pt x="16769" y="21359"/>
                    <a:pt x="17305" y="28776"/>
                    <a:pt x="17828" y="34779"/>
                  </a:cubicBezTo>
                  <a:cubicBezTo>
                    <a:pt x="18181" y="40260"/>
                    <a:pt x="18534" y="43608"/>
                    <a:pt x="18718" y="44315"/>
                  </a:cubicBezTo>
                  <a:cubicBezTo>
                    <a:pt x="18888" y="44498"/>
                    <a:pt x="19071" y="44851"/>
                    <a:pt x="19424" y="45558"/>
                  </a:cubicBezTo>
                  <a:cubicBezTo>
                    <a:pt x="21190" y="49089"/>
                    <a:pt x="26488" y="60037"/>
                    <a:pt x="22603" y="62326"/>
                  </a:cubicBezTo>
                  <a:cubicBezTo>
                    <a:pt x="22334" y="62502"/>
                    <a:pt x="22070" y="62591"/>
                    <a:pt x="21828" y="62591"/>
                  </a:cubicBezTo>
                  <a:cubicBezTo>
                    <a:pt x="21586" y="62591"/>
                    <a:pt x="21367" y="62502"/>
                    <a:pt x="21190" y="62326"/>
                  </a:cubicBezTo>
                  <a:cubicBezTo>
                    <a:pt x="17828" y="60744"/>
                    <a:pt x="16952" y="46264"/>
                    <a:pt x="16952" y="46080"/>
                  </a:cubicBezTo>
                  <a:cubicBezTo>
                    <a:pt x="16599" y="44851"/>
                    <a:pt x="5651" y="14833"/>
                    <a:pt x="4055" y="11824"/>
                  </a:cubicBezTo>
                  <a:cubicBezTo>
                    <a:pt x="2642" y="9352"/>
                    <a:pt x="1060" y="2472"/>
                    <a:pt x="707" y="707"/>
                  </a:cubicBezTo>
                  <a:close/>
                  <a:moveTo>
                    <a:pt x="170" y="0"/>
                  </a:moveTo>
                  <a:cubicBezTo>
                    <a:pt x="1" y="170"/>
                    <a:pt x="1" y="170"/>
                    <a:pt x="1" y="353"/>
                  </a:cubicBezTo>
                  <a:cubicBezTo>
                    <a:pt x="1" y="707"/>
                    <a:pt x="1936" y="9182"/>
                    <a:pt x="3532" y="12177"/>
                  </a:cubicBezTo>
                  <a:cubicBezTo>
                    <a:pt x="5114" y="15002"/>
                    <a:pt x="15893" y="45021"/>
                    <a:pt x="16415" y="46264"/>
                  </a:cubicBezTo>
                  <a:cubicBezTo>
                    <a:pt x="16415" y="47324"/>
                    <a:pt x="17475" y="61097"/>
                    <a:pt x="20837" y="62863"/>
                  </a:cubicBezTo>
                  <a:cubicBezTo>
                    <a:pt x="21190" y="63032"/>
                    <a:pt x="21543" y="63216"/>
                    <a:pt x="21713" y="63216"/>
                  </a:cubicBezTo>
                  <a:cubicBezTo>
                    <a:pt x="22066" y="63216"/>
                    <a:pt x="22419" y="63032"/>
                    <a:pt x="22772" y="62863"/>
                  </a:cubicBezTo>
                  <a:cubicBezTo>
                    <a:pt x="27194" y="60207"/>
                    <a:pt x="21896" y="49259"/>
                    <a:pt x="19947" y="45205"/>
                  </a:cubicBezTo>
                  <a:cubicBezTo>
                    <a:pt x="19594" y="44668"/>
                    <a:pt x="19424" y="44145"/>
                    <a:pt x="19241" y="43961"/>
                  </a:cubicBezTo>
                  <a:cubicBezTo>
                    <a:pt x="19071" y="43439"/>
                    <a:pt x="18718" y="39201"/>
                    <a:pt x="18365" y="34779"/>
                  </a:cubicBezTo>
                  <a:cubicBezTo>
                    <a:pt x="17828" y="28423"/>
                    <a:pt x="17305" y="21190"/>
                    <a:pt x="16769" y="18718"/>
                  </a:cubicBezTo>
                  <a:cubicBezTo>
                    <a:pt x="15709" y="14480"/>
                    <a:pt x="11118" y="3701"/>
                    <a:pt x="10949" y="3348"/>
                  </a:cubicBezTo>
                  <a:cubicBezTo>
                    <a:pt x="10949" y="3179"/>
                    <a:pt x="10765" y="3179"/>
                    <a:pt x="10765" y="3179"/>
                  </a:cubicBezTo>
                  <a:lnTo>
                    <a:pt x="354"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45"/>
            <p:cNvSpPr/>
            <p:nvPr/>
          </p:nvSpPr>
          <p:spPr>
            <a:xfrm>
              <a:off x="6173125" y="5111700"/>
              <a:ext cx="158950" cy="128225"/>
            </a:xfrm>
            <a:custGeom>
              <a:avLst/>
              <a:gdLst/>
              <a:ahLst/>
              <a:cxnLst/>
              <a:rect l="l" t="t" r="r" b="b"/>
              <a:pathLst>
                <a:path w="6358" h="5129" extrusionOk="0">
                  <a:moveTo>
                    <a:pt x="6004" y="0"/>
                  </a:moveTo>
                  <a:cubicBezTo>
                    <a:pt x="5821" y="0"/>
                    <a:pt x="5651" y="184"/>
                    <a:pt x="5651" y="354"/>
                  </a:cubicBezTo>
                  <a:cubicBezTo>
                    <a:pt x="5651" y="1766"/>
                    <a:pt x="5114" y="4069"/>
                    <a:pt x="4238" y="4422"/>
                  </a:cubicBezTo>
                  <a:cubicBezTo>
                    <a:pt x="4189" y="4446"/>
                    <a:pt x="4135" y="4458"/>
                    <a:pt x="4074" y="4458"/>
                  </a:cubicBezTo>
                  <a:cubicBezTo>
                    <a:pt x="3266" y="4458"/>
                    <a:pt x="1509" y="2350"/>
                    <a:pt x="523" y="707"/>
                  </a:cubicBezTo>
                  <a:cubicBezTo>
                    <a:pt x="523" y="707"/>
                    <a:pt x="448" y="631"/>
                    <a:pt x="343" y="631"/>
                  </a:cubicBezTo>
                  <a:cubicBezTo>
                    <a:pt x="291" y="631"/>
                    <a:pt x="231" y="650"/>
                    <a:pt x="170" y="707"/>
                  </a:cubicBezTo>
                  <a:cubicBezTo>
                    <a:pt x="1" y="707"/>
                    <a:pt x="1" y="890"/>
                    <a:pt x="1" y="1060"/>
                  </a:cubicBezTo>
                  <a:cubicBezTo>
                    <a:pt x="523" y="1766"/>
                    <a:pt x="2642" y="5128"/>
                    <a:pt x="4238" y="5128"/>
                  </a:cubicBezTo>
                  <a:cubicBezTo>
                    <a:pt x="4238" y="5128"/>
                    <a:pt x="4408" y="5128"/>
                    <a:pt x="4408" y="4945"/>
                  </a:cubicBezTo>
                  <a:cubicBezTo>
                    <a:pt x="5821" y="4422"/>
                    <a:pt x="6174" y="707"/>
                    <a:pt x="6357" y="354"/>
                  </a:cubicBezTo>
                  <a:cubicBezTo>
                    <a:pt x="6357" y="184"/>
                    <a:pt x="6174" y="0"/>
                    <a:pt x="600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45"/>
            <p:cNvSpPr/>
            <p:nvPr/>
          </p:nvSpPr>
          <p:spPr>
            <a:xfrm>
              <a:off x="6181950" y="5142775"/>
              <a:ext cx="167775" cy="167850"/>
            </a:xfrm>
            <a:custGeom>
              <a:avLst/>
              <a:gdLst/>
              <a:ahLst/>
              <a:cxnLst/>
              <a:rect l="l" t="t" r="r" b="b"/>
              <a:pathLst>
                <a:path w="6711" h="6714" extrusionOk="0">
                  <a:moveTo>
                    <a:pt x="5651" y="0"/>
                  </a:moveTo>
                  <a:cubicBezTo>
                    <a:pt x="5651" y="1"/>
                    <a:pt x="5298" y="2826"/>
                    <a:pt x="4055" y="3532"/>
                  </a:cubicBezTo>
                  <a:cubicBezTo>
                    <a:pt x="2826" y="3532"/>
                    <a:pt x="1" y="354"/>
                    <a:pt x="1" y="354"/>
                  </a:cubicBezTo>
                  <a:lnTo>
                    <a:pt x="1" y="354"/>
                  </a:lnTo>
                  <a:cubicBezTo>
                    <a:pt x="1" y="354"/>
                    <a:pt x="1722" y="6714"/>
                    <a:pt x="3967" y="6714"/>
                  </a:cubicBezTo>
                  <a:cubicBezTo>
                    <a:pt x="3996" y="6714"/>
                    <a:pt x="4026" y="6713"/>
                    <a:pt x="4055" y="6711"/>
                  </a:cubicBezTo>
                  <a:cubicBezTo>
                    <a:pt x="6358" y="6357"/>
                    <a:pt x="6711" y="2826"/>
                    <a:pt x="565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45"/>
            <p:cNvSpPr/>
            <p:nvPr/>
          </p:nvSpPr>
          <p:spPr>
            <a:xfrm>
              <a:off x="5263750" y="2388150"/>
              <a:ext cx="754725" cy="1503550"/>
            </a:xfrm>
            <a:custGeom>
              <a:avLst/>
              <a:gdLst/>
              <a:ahLst/>
              <a:cxnLst/>
              <a:rect l="l" t="t" r="r" b="b"/>
              <a:pathLst>
                <a:path w="30189" h="60142" extrusionOk="0">
                  <a:moveTo>
                    <a:pt x="16246" y="0"/>
                  </a:moveTo>
                  <a:cubicBezTo>
                    <a:pt x="12737" y="1462"/>
                    <a:pt x="5715" y="1588"/>
                    <a:pt x="3401" y="1588"/>
                  </a:cubicBezTo>
                  <a:cubicBezTo>
                    <a:pt x="2920" y="1588"/>
                    <a:pt x="2642" y="1582"/>
                    <a:pt x="2642" y="1582"/>
                  </a:cubicBezTo>
                  <a:lnTo>
                    <a:pt x="0" y="57028"/>
                  </a:lnTo>
                  <a:cubicBezTo>
                    <a:pt x="5639" y="59410"/>
                    <a:pt x="11331" y="60142"/>
                    <a:pt x="16201" y="60142"/>
                  </a:cubicBezTo>
                  <a:cubicBezTo>
                    <a:pt x="23984" y="60142"/>
                    <a:pt x="29666" y="58271"/>
                    <a:pt x="29666" y="58271"/>
                  </a:cubicBezTo>
                  <a:cubicBezTo>
                    <a:pt x="29666" y="58271"/>
                    <a:pt x="30188" y="33720"/>
                    <a:pt x="26134" y="20836"/>
                  </a:cubicBezTo>
                  <a:cubicBezTo>
                    <a:pt x="22066" y="7939"/>
                    <a:pt x="16246" y="0"/>
                    <a:pt x="1624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45"/>
            <p:cNvSpPr/>
            <p:nvPr/>
          </p:nvSpPr>
          <p:spPr>
            <a:xfrm>
              <a:off x="5299075" y="940200"/>
              <a:ext cx="463350" cy="542825"/>
            </a:xfrm>
            <a:custGeom>
              <a:avLst/>
              <a:gdLst/>
              <a:ahLst/>
              <a:cxnLst/>
              <a:rect l="l" t="t" r="r" b="b"/>
              <a:pathLst>
                <a:path w="18534" h="21713" extrusionOk="0">
                  <a:moveTo>
                    <a:pt x="7233" y="0"/>
                  </a:moveTo>
                  <a:cubicBezTo>
                    <a:pt x="7233" y="0"/>
                    <a:pt x="2642" y="4238"/>
                    <a:pt x="2119" y="7063"/>
                  </a:cubicBezTo>
                  <a:cubicBezTo>
                    <a:pt x="1766" y="8999"/>
                    <a:pt x="1060" y="10764"/>
                    <a:pt x="0" y="12530"/>
                  </a:cubicBezTo>
                  <a:cubicBezTo>
                    <a:pt x="523" y="13420"/>
                    <a:pt x="1229" y="13943"/>
                    <a:pt x="2119" y="14126"/>
                  </a:cubicBezTo>
                  <a:cubicBezTo>
                    <a:pt x="2119" y="14126"/>
                    <a:pt x="2288" y="19947"/>
                    <a:pt x="4054" y="20300"/>
                  </a:cubicBezTo>
                  <a:lnTo>
                    <a:pt x="7939" y="19240"/>
                  </a:lnTo>
                  <a:lnTo>
                    <a:pt x="8476" y="21712"/>
                  </a:lnTo>
                  <a:lnTo>
                    <a:pt x="14126" y="19593"/>
                  </a:lnTo>
                  <a:lnTo>
                    <a:pt x="14126" y="16245"/>
                  </a:lnTo>
                  <a:lnTo>
                    <a:pt x="18534" y="13420"/>
                  </a:lnTo>
                  <a:lnTo>
                    <a:pt x="16952" y="6004"/>
                  </a:lnTo>
                  <a:lnTo>
                    <a:pt x="9888" y="2825"/>
                  </a:lnTo>
                  <a:lnTo>
                    <a:pt x="723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45"/>
            <p:cNvSpPr/>
            <p:nvPr/>
          </p:nvSpPr>
          <p:spPr>
            <a:xfrm>
              <a:off x="5223850" y="1394700"/>
              <a:ext cx="931650" cy="1452575"/>
            </a:xfrm>
            <a:custGeom>
              <a:avLst/>
              <a:gdLst/>
              <a:ahLst/>
              <a:cxnLst/>
              <a:rect l="l" t="t" r="r" b="b"/>
              <a:pathLst>
                <a:path w="37266" h="58103" extrusionOk="0">
                  <a:moveTo>
                    <a:pt x="20483" y="1"/>
                  </a:moveTo>
                  <a:lnTo>
                    <a:pt x="9535" y="4592"/>
                  </a:lnTo>
                  <a:lnTo>
                    <a:pt x="10242" y="10242"/>
                  </a:lnTo>
                  <a:cubicBezTo>
                    <a:pt x="10242" y="10242"/>
                    <a:pt x="2472" y="20484"/>
                    <a:pt x="1243" y="23309"/>
                  </a:cubicBezTo>
                  <a:cubicBezTo>
                    <a:pt x="0" y="25781"/>
                    <a:pt x="3715" y="32844"/>
                    <a:pt x="3715" y="32844"/>
                  </a:cubicBezTo>
                  <a:lnTo>
                    <a:pt x="4238" y="40798"/>
                  </a:lnTo>
                  <a:cubicBezTo>
                    <a:pt x="5163" y="41218"/>
                    <a:pt x="6419" y="41378"/>
                    <a:pt x="7795" y="41378"/>
                  </a:cubicBezTo>
                  <a:cubicBezTo>
                    <a:pt x="12200" y="41378"/>
                    <a:pt x="17842" y="39738"/>
                    <a:pt x="17842" y="39738"/>
                  </a:cubicBezTo>
                  <a:lnTo>
                    <a:pt x="20667" y="27378"/>
                  </a:lnTo>
                  <a:lnTo>
                    <a:pt x="28253" y="38325"/>
                  </a:lnTo>
                  <a:lnTo>
                    <a:pt x="13420" y="52099"/>
                  </a:lnTo>
                  <a:lnTo>
                    <a:pt x="10948" y="52099"/>
                  </a:lnTo>
                  <a:cubicBezTo>
                    <a:pt x="10240" y="51492"/>
                    <a:pt x="9620" y="51276"/>
                    <a:pt x="9094" y="51276"/>
                  </a:cubicBezTo>
                  <a:cubicBezTo>
                    <a:pt x="7783" y="51276"/>
                    <a:pt x="7063" y="52621"/>
                    <a:pt x="7063" y="52621"/>
                  </a:cubicBezTo>
                  <a:cubicBezTo>
                    <a:pt x="7063" y="52621"/>
                    <a:pt x="4775" y="54740"/>
                    <a:pt x="5297" y="55630"/>
                  </a:cubicBezTo>
                  <a:cubicBezTo>
                    <a:pt x="5834" y="56506"/>
                    <a:pt x="7953" y="57919"/>
                    <a:pt x="9535" y="58102"/>
                  </a:cubicBezTo>
                  <a:cubicBezTo>
                    <a:pt x="13529" y="55103"/>
                    <a:pt x="15226" y="54545"/>
                    <a:pt x="15935" y="54545"/>
                  </a:cubicBezTo>
                  <a:cubicBezTo>
                    <a:pt x="16355" y="54545"/>
                    <a:pt x="16429" y="54740"/>
                    <a:pt x="16429" y="54740"/>
                  </a:cubicBezTo>
                  <a:cubicBezTo>
                    <a:pt x="21726" y="51915"/>
                    <a:pt x="37265" y="40614"/>
                    <a:pt x="36559" y="37436"/>
                  </a:cubicBezTo>
                  <a:cubicBezTo>
                    <a:pt x="35853" y="34088"/>
                    <a:pt x="26317" y="17305"/>
                    <a:pt x="23662" y="12545"/>
                  </a:cubicBezTo>
                  <a:cubicBezTo>
                    <a:pt x="21872" y="9222"/>
                    <a:pt x="21289" y="8763"/>
                    <a:pt x="21104" y="8763"/>
                  </a:cubicBezTo>
                  <a:cubicBezTo>
                    <a:pt x="21033" y="8763"/>
                    <a:pt x="21020" y="8830"/>
                    <a:pt x="21020" y="8830"/>
                  </a:cubicBezTo>
                  <a:lnTo>
                    <a:pt x="19607" y="5651"/>
                  </a:lnTo>
                  <a:lnTo>
                    <a:pt x="21020" y="4592"/>
                  </a:lnTo>
                  <a:lnTo>
                    <a:pt x="2048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45"/>
            <p:cNvSpPr/>
            <p:nvPr/>
          </p:nvSpPr>
          <p:spPr>
            <a:xfrm>
              <a:off x="5453400" y="1385875"/>
              <a:ext cx="300200" cy="278325"/>
            </a:xfrm>
            <a:custGeom>
              <a:avLst/>
              <a:gdLst/>
              <a:ahLst/>
              <a:cxnLst/>
              <a:rect l="l" t="t" r="r" b="b"/>
              <a:pathLst>
                <a:path w="12008" h="11133" extrusionOk="0">
                  <a:moveTo>
                    <a:pt x="10948" y="707"/>
                  </a:moveTo>
                  <a:lnTo>
                    <a:pt x="11485" y="4945"/>
                  </a:lnTo>
                  <a:lnTo>
                    <a:pt x="1413" y="10242"/>
                  </a:lnTo>
                  <a:lnTo>
                    <a:pt x="707" y="5128"/>
                  </a:lnTo>
                  <a:lnTo>
                    <a:pt x="10948" y="707"/>
                  </a:lnTo>
                  <a:close/>
                  <a:moveTo>
                    <a:pt x="11132" y="1"/>
                  </a:moveTo>
                  <a:lnTo>
                    <a:pt x="184" y="4775"/>
                  </a:lnTo>
                  <a:cubicBezTo>
                    <a:pt x="184" y="4775"/>
                    <a:pt x="0" y="4945"/>
                    <a:pt x="0" y="5128"/>
                  </a:cubicBezTo>
                  <a:lnTo>
                    <a:pt x="890" y="10779"/>
                  </a:lnTo>
                  <a:cubicBezTo>
                    <a:pt x="890" y="10948"/>
                    <a:pt x="890" y="10948"/>
                    <a:pt x="1060" y="10948"/>
                  </a:cubicBezTo>
                  <a:lnTo>
                    <a:pt x="1060" y="11132"/>
                  </a:lnTo>
                  <a:cubicBezTo>
                    <a:pt x="1243" y="11132"/>
                    <a:pt x="1243" y="10948"/>
                    <a:pt x="1243" y="10948"/>
                  </a:cubicBezTo>
                  <a:lnTo>
                    <a:pt x="11838" y="5298"/>
                  </a:lnTo>
                  <a:cubicBezTo>
                    <a:pt x="12008" y="5298"/>
                    <a:pt x="12008" y="5128"/>
                    <a:pt x="12008" y="4945"/>
                  </a:cubicBezTo>
                  <a:lnTo>
                    <a:pt x="11485" y="354"/>
                  </a:lnTo>
                  <a:lnTo>
                    <a:pt x="11485" y="184"/>
                  </a:lnTo>
                  <a:cubicBezTo>
                    <a:pt x="11301" y="1"/>
                    <a:pt x="11301" y="1"/>
                    <a:pt x="1113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45"/>
            <p:cNvSpPr/>
            <p:nvPr/>
          </p:nvSpPr>
          <p:spPr>
            <a:xfrm>
              <a:off x="5232675" y="1647575"/>
              <a:ext cx="516700" cy="784725"/>
            </a:xfrm>
            <a:custGeom>
              <a:avLst/>
              <a:gdLst/>
              <a:ahLst/>
              <a:cxnLst/>
              <a:rect l="l" t="t" r="r" b="b"/>
              <a:pathLst>
                <a:path w="20668" h="31389" extrusionOk="0">
                  <a:moveTo>
                    <a:pt x="9959" y="0"/>
                  </a:moveTo>
                  <a:cubicBezTo>
                    <a:pt x="9892" y="0"/>
                    <a:pt x="9804" y="43"/>
                    <a:pt x="9719" y="127"/>
                  </a:cubicBezTo>
                  <a:cubicBezTo>
                    <a:pt x="8660" y="1370"/>
                    <a:pt x="0" y="12135"/>
                    <a:pt x="184" y="14607"/>
                  </a:cubicBezTo>
                  <a:cubicBezTo>
                    <a:pt x="537" y="16726"/>
                    <a:pt x="2826" y="22207"/>
                    <a:pt x="3009" y="22729"/>
                  </a:cubicBezTo>
                  <a:lnTo>
                    <a:pt x="3532" y="31205"/>
                  </a:lnTo>
                  <a:cubicBezTo>
                    <a:pt x="3532" y="31389"/>
                    <a:pt x="3716" y="31389"/>
                    <a:pt x="3885" y="31389"/>
                  </a:cubicBezTo>
                  <a:lnTo>
                    <a:pt x="4591" y="31389"/>
                  </a:lnTo>
                  <a:cubicBezTo>
                    <a:pt x="6894" y="31389"/>
                    <a:pt x="12898" y="31389"/>
                    <a:pt x="17489" y="29976"/>
                  </a:cubicBezTo>
                  <a:cubicBezTo>
                    <a:pt x="17658" y="29793"/>
                    <a:pt x="17658" y="29793"/>
                    <a:pt x="17658" y="29623"/>
                  </a:cubicBezTo>
                  <a:lnTo>
                    <a:pt x="20667" y="17432"/>
                  </a:lnTo>
                  <a:cubicBezTo>
                    <a:pt x="20667" y="17263"/>
                    <a:pt x="20667" y="17079"/>
                    <a:pt x="20483" y="17079"/>
                  </a:cubicBezTo>
                  <a:cubicBezTo>
                    <a:pt x="20314" y="17079"/>
                    <a:pt x="20130" y="17079"/>
                    <a:pt x="20130" y="17263"/>
                  </a:cubicBezTo>
                  <a:lnTo>
                    <a:pt x="17135" y="29439"/>
                  </a:lnTo>
                  <a:cubicBezTo>
                    <a:pt x="12191" y="30852"/>
                    <a:pt x="5651" y="30852"/>
                    <a:pt x="4238" y="30852"/>
                  </a:cubicBezTo>
                  <a:lnTo>
                    <a:pt x="3716" y="22729"/>
                  </a:lnTo>
                  <a:lnTo>
                    <a:pt x="3716" y="22560"/>
                  </a:lnTo>
                  <a:cubicBezTo>
                    <a:pt x="3532" y="22560"/>
                    <a:pt x="1060" y="16726"/>
                    <a:pt x="707" y="14437"/>
                  </a:cubicBezTo>
                  <a:cubicBezTo>
                    <a:pt x="537" y="12841"/>
                    <a:pt x="6357" y="5255"/>
                    <a:pt x="10242" y="480"/>
                  </a:cubicBezTo>
                  <a:cubicBezTo>
                    <a:pt x="10242" y="311"/>
                    <a:pt x="10242" y="127"/>
                    <a:pt x="10072" y="127"/>
                  </a:cubicBezTo>
                  <a:cubicBezTo>
                    <a:pt x="10072" y="43"/>
                    <a:pt x="10026" y="0"/>
                    <a:pt x="995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45"/>
            <p:cNvSpPr/>
            <p:nvPr/>
          </p:nvSpPr>
          <p:spPr>
            <a:xfrm>
              <a:off x="5506375" y="1585600"/>
              <a:ext cx="653350" cy="1182200"/>
            </a:xfrm>
            <a:custGeom>
              <a:avLst/>
              <a:gdLst/>
              <a:ahLst/>
              <a:cxnLst/>
              <a:rect l="l" t="t" r="r" b="b"/>
              <a:pathLst>
                <a:path w="26134" h="47288" extrusionOk="0">
                  <a:moveTo>
                    <a:pt x="6524" y="595"/>
                  </a:moveTo>
                  <a:cubicBezTo>
                    <a:pt x="9223" y="595"/>
                    <a:pt x="11210" y="2685"/>
                    <a:pt x="11485" y="2959"/>
                  </a:cubicBezTo>
                  <a:cubicBezTo>
                    <a:pt x="12544" y="4203"/>
                    <a:pt x="24552" y="27158"/>
                    <a:pt x="25074" y="29800"/>
                  </a:cubicBezTo>
                  <a:cubicBezTo>
                    <a:pt x="25427" y="32272"/>
                    <a:pt x="13420" y="43220"/>
                    <a:pt x="5834" y="46228"/>
                  </a:cubicBezTo>
                  <a:cubicBezTo>
                    <a:pt x="5834" y="46228"/>
                    <a:pt x="5097" y="46748"/>
                    <a:pt x="4358" y="46748"/>
                  </a:cubicBezTo>
                  <a:cubicBezTo>
                    <a:pt x="4137" y="46748"/>
                    <a:pt x="3917" y="46702"/>
                    <a:pt x="3715" y="46582"/>
                  </a:cubicBezTo>
                  <a:cubicBezTo>
                    <a:pt x="3179" y="46228"/>
                    <a:pt x="3009" y="45522"/>
                    <a:pt x="3009" y="44463"/>
                  </a:cubicBezTo>
                  <a:lnTo>
                    <a:pt x="17135" y="30859"/>
                  </a:lnTo>
                  <a:lnTo>
                    <a:pt x="17135" y="30506"/>
                  </a:lnTo>
                  <a:lnTo>
                    <a:pt x="2119" y="7904"/>
                  </a:lnTo>
                  <a:cubicBezTo>
                    <a:pt x="1950" y="7551"/>
                    <a:pt x="890" y="2959"/>
                    <a:pt x="4069" y="1194"/>
                  </a:cubicBezTo>
                  <a:cubicBezTo>
                    <a:pt x="4930" y="765"/>
                    <a:pt x="5756" y="595"/>
                    <a:pt x="6524" y="595"/>
                  </a:cubicBezTo>
                  <a:close/>
                  <a:moveTo>
                    <a:pt x="6610" y="0"/>
                  </a:moveTo>
                  <a:cubicBezTo>
                    <a:pt x="5764" y="0"/>
                    <a:pt x="4847" y="190"/>
                    <a:pt x="3885" y="671"/>
                  </a:cubicBezTo>
                  <a:cubicBezTo>
                    <a:pt x="0" y="2606"/>
                    <a:pt x="1596" y="8087"/>
                    <a:pt x="1596" y="8087"/>
                  </a:cubicBezTo>
                  <a:lnTo>
                    <a:pt x="1596" y="8257"/>
                  </a:lnTo>
                  <a:lnTo>
                    <a:pt x="16429" y="30689"/>
                  </a:lnTo>
                  <a:lnTo>
                    <a:pt x="2472" y="44279"/>
                  </a:lnTo>
                  <a:cubicBezTo>
                    <a:pt x="2303" y="44279"/>
                    <a:pt x="2303" y="44279"/>
                    <a:pt x="2303" y="44463"/>
                  </a:cubicBezTo>
                  <a:cubicBezTo>
                    <a:pt x="2303" y="45692"/>
                    <a:pt x="2656" y="46751"/>
                    <a:pt x="3362" y="47104"/>
                  </a:cubicBezTo>
                  <a:cubicBezTo>
                    <a:pt x="3715" y="47288"/>
                    <a:pt x="4069" y="47288"/>
                    <a:pt x="4238" y="47288"/>
                  </a:cubicBezTo>
                  <a:cubicBezTo>
                    <a:pt x="5128" y="47288"/>
                    <a:pt x="6004" y="46751"/>
                    <a:pt x="6004" y="46751"/>
                  </a:cubicBezTo>
                  <a:cubicBezTo>
                    <a:pt x="13420" y="43756"/>
                    <a:pt x="26134" y="32625"/>
                    <a:pt x="25611" y="29630"/>
                  </a:cubicBezTo>
                  <a:cubicBezTo>
                    <a:pt x="25074" y="26974"/>
                    <a:pt x="13067" y="3849"/>
                    <a:pt x="11838" y="2606"/>
                  </a:cubicBezTo>
                  <a:cubicBezTo>
                    <a:pt x="11565" y="2202"/>
                    <a:pt x="9494" y="0"/>
                    <a:pt x="661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45"/>
            <p:cNvSpPr/>
            <p:nvPr/>
          </p:nvSpPr>
          <p:spPr>
            <a:xfrm>
              <a:off x="5705200" y="1522900"/>
              <a:ext cx="53000" cy="97150"/>
            </a:xfrm>
            <a:custGeom>
              <a:avLst/>
              <a:gdLst/>
              <a:ahLst/>
              <a:cxnLst/>
              <a:rect l="l" t="t" r="r" b="b"/>
              <a:pathLst>
                <a:path w="2120" h="3886" extrusionOk="0">
                  <a:moveTo>
                    <a:pt x="170" y="1"/>
                  </a:moveTo>
                  <a:cubicBezTo>
                    <a:pt x="0" y="170"/>
                    <a:pt x="0" y="354"/>
                    <a:pt x="0" y="354"/>
                  </a:cubicBezTo>
                  <a:lnTo>
                    <a:pt x="1413" y="3702"/>
                  </a:lnTo>
                  <a:cubicBezTo>
                    <a:pt x="1413" y="3885"/>
                    <a:pt x="1582" y="3885"/>
                    <a:pt x="1766" y="3885"/>
                  </a:cubicBezTo>
                  <a:cubicBezTo>
                    <a:pt x="1936" y="3885"/>
                    <a:pt x="2119" y="3702"/>
                    <a:pt x="1936" y="3532"/>
                  </a:cubicBezTo>
                  <a:lnTo>
                    <a:pt x="523" y="170"/>
                  </a:lnTo>
                  <a:cubicBezTo>
                    <a:pt x="523" y="1"/>
                    <a:pt x="353" y="1"/>
                    <a:pt x="17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45"/>
            <p:cNvSpPr/>
            <p:nvPr/>
          </p:nvSpPr>
          <p:spPr>
            <a:xfrm>
              <a:off x="5343200" y="2665525"/>
              <a:ext cx="264900" cy="190575"/>
            </a:xfrm>
            <a:custGeom>
              <a:avLst/>
              <a:gdLst/>
              <a:ahLst/>
              <a:cxnLst/>
              <a:rect l="l" t="t" r="r" b="b"/>
              <a:pathLst>
                <a:path w="10596" h="7623" extrusionOk="0">
                  <a:moveTo>
                    <a:pt x="3983" y="1"/>
                  </a:moveTo>
                  <a:cubicBezTo>
                    <a:pt x="3889" y="1"/>
                    <a:pt x="3795" y="8"/>
                    <a:pt x="3702" y="23"/>
                  </a:cubicBezTo>
                  <a:cubicBezTo>
                    <a:pt x="3179" y="206"/>
                    <a:pt x="2642" y="559"/>
                    <a:pt x="2473" y="1082"/>
                  </a:cubicBezTo>
                  <a:cubicBezTo>
                    <a:pt x="1936" y="1972"/>
                    <a:pt x="1413" y="2495"/>
                    <a:pt x="1060" y="3031"/>
                  </a:cubicBezTo>
                  <a:cubicBezTo>
                    <a:pt x="354" y="3738"/>
                    <a:pt x="1" y="4091"/>
                    <a:pt x="354" y="4797"/>
                  </a:cubicBezTo>
                  <a:cubicBezTo>
                    <a:pt x="707" y="5857"/>
                    <a:pt x="2826" y="7622"/>
                    <a:pt x="4408" y="7622"/>
                  </a:cubicBezTo>
                  <a:lnTo>
                    <a:pt x="4945" y="7622"/>
                  </a:lnTo>
                  <a:cubicBezTo>
                    <a:pt x="6358" y="7269"/>
                    <a:pt x="10242" y="4091"/>
                    <a:pt x="10412" y="3907"/>
                  </a:cubicBezTo>
                  <a:cubicBezTo>
                    <a:pt x="10596" y="3907"/>
                    <a:pt x="10596" y="3738"/>
                    <a:pt x="10412" y="3554"/>
                  </a:cubicBezTo>
                  <a:cubicBezTo>
                    <a:pt x="10412" y="3469"/>
                    <a:pt x="10370" y="3427"/>
                    <a:pt x="10304" y="3427"/>
                  </a:cubicBezTo>
                  <a:cubicBezTo>
                    <a:pt x="10239" y="3427"/>
                    <a:pt x="10151" y="3469"/>
                    <a:pt x="10059" y="3554"/>
                  </a:cubicBezTo>
                  <a:cubicBezTo>
                    <a:pt x="8999" y="4444"/>
                    <a:pt x="5821" y="6733"/>
                    <a:pt x="4761" y="7086"/>
                  </a:cubicBezTo>
                  <a:cubicBezTo>
                    <a:pt x="4661" y="7115"/>
                    <a:pt x="4552" y="7128"/>
                    <a:pt x="4439" y="7128"/>
                  </a:cubicBezTo>
                  <a:cubicBezTo>
                    <a:pt x="3168" y="7128"/>
                    <a:pt x="1201" y="5431"/>
                    <a:pt x="877" y="4614"/>
                  </a:cubicBezTo>
                  <a:cubicBezTo>
                    <a:pt x="707" y="4260"/>
                    <a:pt x="877" y="4091"/>
                    <a:pt x="1413" y="3385"/>
                  </a:cubicBezTo>
                  <a:cubicBezTo>
                    <a:pt x="1767" y="3031"/>
                    <a:pt x="2473" y="2325"/>
                    <a:pt x="2996" y="1435"/>
                  </a:cubicBezTo>
                  <a:cubicBezTo>
                    <a:pt x="3179" y="912"/>
                    <a:pt x="3532" y="729"/>
                    <a:pt x="3886" y="559"/>
                  </a:cubicBezTo>
                  <a:cubicBezTo>
                    <a:pt x="3955" y="545"/>
                    <a:pt x="4028" y="538"/>
                    <a:pt x="4101" y="538"/>
                  </a:cubicBezTo>
                  <a:cubicBezTo>
                    <a:pt x="4952" y="538"/>
                    <a:pt x="6004" y="1435"/>
                    <a:pt x="6004" y="1435"/>
                  </a:cubicBezTo>
                  <a:cubicBezTo>
                    <a:pt x="6004" y="1435"/>
                    <a:pt x="6004" y="1619"/>
                    <a:pt x="6174" y="1619"/>
                  </a:cubicBezTo>
                  <a:lnTo>
                    <a:pt x="9183" y="1619"/>
                  </a:lnTo>
                  <a:cubicBezTo>
                    <a:pt x="9352" y="1619"/>
                    <a:pt x="9536" y="1435"/>
                    <a:pt x="9536" y="1266"/>
                  </a:cubicBezTo>
                  <a:cubicBezTo>
                    <a:pt x="9536" y="1082"/>
                    <a:pt x="9352" y="912"/>
                    <a:pt x="9183" y="912"/>
                  </a:cubicBezTo>
                  <a:lnTo>
                    <a:pt x="6174" y="912"/>
                  </a:lnTo>
                  <a:cubicBezTo>
                    <a:pt x="6019" y="745"/>
                    <a:pt x="4971" y="1"/>
                    <a:pt x="398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45"/>
            <p:cNvSpPr/>
            <p:nvPr/>
          </p:nvSpPr>
          <p:spPr>
            <a:xfrm>
              <a:off x="5290225" y="969025"/>
              <a:ext cx="375075" cy="487500"/>
            </a:xfrm>
            <a:custGeom>
              <a:avLst/>
              <a:gdLst/>
              <a:ahLst/>
              <a:cxnLst/>
              <a:rect l="l" t="t" r="r" b="b"/>
              <a:pathLst>
                <a:path w="15003" h="19500" extrusionOk="0">
                  <a:moveTo>
                    <a:pt x="6408" y="1"/>
                  </a:moveTo>
                  <a:cubicBezTo>
                    <a:pt x="6377" y="1"/>
                    <a:pt x="6358" y="20"/>
                    <a:pt x="6358" y="76"/>
                  </a:cubicBezTo>
                  <a:cubicBezTo>
                    <a:pt x="6174" y="260"/>
                    <a:pt x="2642" y="3255"/>
                    <a:pt x="2289" y="5020"/>
                  </a:cubicBezTo>
                  <a:cubicBezTo>
                    <a:pt x="2120" y="5557"/>
                    <a:pt x="2120" y="5910"/>
                    <a:pt x="1936" y="6433"/>
                  </a:cubicBezTo>
                  <a:cubicBezTo>
                    <a:pt x="1767" y="8029"/>
                    <a:pt x="1583" y="9965"/>
                    <a:pt x="170" y="11208"/>
                  </a:cubicBezTo>
                  <a:cubicBezTo>
                    <a:pt x="170" y="11377"/>
                    <a:pt x="1" y="11377"/>
                    <a:pt x="1" y="11561"/>
                  </a:cubicBezTo>
                  <a:cubicBezTo>
                    <a:pt x="1" y="11561"/>
                    <a:pt x="170" y="12973"/>
                    <a:pt x="2120" y="13327"/>
                  </a:cubicBezTo>
                  <a:cubicBezTo>
                    <a:pt x="2473" y="14556"/>
                    <a:pt x="3179" y="18794"/>
                    <a:pt x="4239" y="19500"/>
                  </a:cubicBezTo>
                  <a:lnTo>
                    <a:pt x="4761" y="19500"/>
                  </a:lnTo>
                  <a:cubicBezTo>
                    <a:pt x="6527" y="19500"/>
                    <a:pt x="10949" y="17381"/>
                    <a:pt x="13774" y="15799"/>
                  </a:cubicBezTo>
                  <a:cubicBezTo>
                    <a:pt x="14297" y="15446"/>
                    <a:pt x="14833" y="14739"/>
                    <a:pt x="15003" y="14033"/>
                  </a:cubicBezTo>
                  <a:cubicBezTo>
                    <a:pt x="15003" y="13849"/>
                    <a:pt x="15003" y="13680"/>
                    <a:pt x="14833" y="13680"/>
                  </a:cubicBezTo>
                  <a:cubicBezTo>
                    <a:pt x="14779" y="13626"/>
                    <a:pt x="14726" y="13603"/>
                    <a:pt x="14679" y="13603"/>
                  </a:cubicBezTo>
                  <a:cubicBezTo>
                    <a:pt x="14565" y="13603"/>
                    <a:pt x="14480" y="13730"/>
                    <a:pt x="14480" y="13849"/>
                  </a:cubicBezTo>
                  <a:cubicBezTo>
                    <a:pt x="14297" y="14386"/>
                    <a:pt x="13944" y="14909"/>
                    <a:pt x="13421" y="15262"/>
                  </a:cubicBezTo>
                  <a:cubicBezTo>
                    <a:pt x="8710" y="17775"/>
                    <a:pt x="5675" y="19036"/>
                    <a:pt x="4812" y="19036"/>
                  </a:cubicBezTo>
                  <a:cubicBezTo>
                    <a:pt x="4705" y="19036"/>
                    <a:pt x="4631" y="19016"/>
                    <a:pt x="4592" y="18977"/>
                  </a:cubicBezTo>
                  <a:cubicBezTo>
                    <a:pt x="3886" y="18624"/>
                    <a:pt x="2996" y="15092"/>
                    <a:pt x="2642" y="12973"/>
                  </a:cubicBezTo>
                  <a:cubicBezTo>
                    <a:pt x="2642" y="12790"/>
                    <a:pt x="2642" y="12790"/>
                    <a:pt x="2473" y="12790"/>
                  </a:cubicBezTo>
                  <a:cubicBezTo>
                    <a:pt x="1060" y="12620"/>
                    <a:pt x="707" y="11914"/>
                    <a:pt x="707" y="11561"/>
                  </a:cubicBezTo>
                  <a:cubicBezTo>
                    <a:pt x="2120" y="10148"/>
                    <a:pt x="2289" y="8199"/>
                    <a:pt x="2642" y="6617"/>
                  </a:cubicBezTo>
                  <a:cubicBezTo>
                    <a:pt x="2642" y="6080"/>
                    <a:pt x="2642" y="5557"/>
                    <a:pt x="2826" y="5204"/>
                  </a:cubicBezTo>
                  <a:cubicBezTo>
                    <a:pt x="3179" y="3608"/>
                    <a:pt x="6711" y="613"/>
                    <a:pt x="6711" y="613"/>
                  </a:cubicBezTo>
                  <a:lnTo>
                    <a:pt x="6711" y="76"/>
                  </a:lnTo>
                  <a:cubicBezTo>
                    <a:pt x="6588" y="76"/>
                    <a:pt x="6472" y="1"/>
                    <a:pt x="640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45"/>
            <p:cNvSpPr/>
            <p:nvPr/>
          </p:nvSpPr>
          <p:spPr>
            <a:xfrm>
              <a:off x="5373925" y="1288750"/>
              <a:ext cx="84075" cy="57600"/>
            </a:xfrm>
            <a:custGeom>
              <a:avLst/>
              <a:gdLst/>
              <a:ahLst/>
              <a:cxnLst/>
              <a:rect l="l" t="t" r="r" b="b"/>
              <a:pathLst>
                <a:path w="3363" h="2304" extrusionOk="0">
                  <a:moveTo>
                    <a:pt x="3363" y="1"/>
                  </a:moveTo>
                  <a:cubicBezTo>
                    <a:pt x="3179" y="1"/>
                    <a:pt x="3010" y="1"/>
                    <a:pt x="2826" y="184"/>
                  </a:cubicBezTo>
                  <a:cubicBezTo>
                    <a:pt x="2303" y="891"/>
                    <a:pt x="1413" y="1413"/>
                    <a:pt x="354" y="1597"/>
                  </a:cubicBezTo>
                  <a:cubicBezTo>
                    <a:pt x="184" y="1597"/>
                    <a:pt x="1" y="1767"/>
                    <a:pt x="1" y="1950"/>
                  </a:cubicBezTo>
                  <a:cubicBezTo>
                    <a:pt x="184" y="2120"/>
                    <a:pt x="184" y="2303"/>
                    <a:pt x="354" y="2303"/>
                  </a:cubicBezTo>
                  <a:cubicBezTo>
                    <a:pt x="1597" y="1950"/>
                    <a:pt x="2657" y="1413"/>
                    <a:pt x="3363" y="538"/>
                  </a:cubicBezTo>
                  <a:lnTo>
                    <a:pt x="3363"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45"/>
            <p:cNvSpPr/>
            <p:nvPr/>
          </p:nvSpPr>
          <p:spPr>
            <a:xfrm>
              <a:off x="5373925" y="1124650"/>
              <a:ext cx="70675" cy="36300"/>
            </a:xfrm>
            <a:custGeom>
              <a:avLst/>
              <a:gdLst/>
              <a:ahLst/>
              <a:cxnLst/>
              <a:rect l="l" t="t" r="r" b="b"/>
              <a:pathLst>
                <a:path w="2827" h="1452" extrusionOk="0">
                  <a:moveTo>
                    <a:pt x="1395" y="0"/>
                  </a:moveTo>
                  <a:cubicBezTo>
                    <a:pt x="699" y="0"/>
                    <a:pt x="184" y="392"/>
                    <a:pt x="184" y="392"/>
                  </a:cubicBezTo>
                  <a:cubicBezTo>
                    <a:pt x="1" y="392"/>
                    <a:pt x="1" y="561"/>
                    <a:pt x="184" y="745"/>
                  </a:cubicBezTo>
                  <a:cubicBezTo>
                    <a:pt x="184" y="830"/>
                    <a:pt x="227" y="872"/>
                    <a:pt x="292" y="872"/>
                  </a:cubicBezTo>
                  <a:cubicBezTo>
                    <a:pt x="357" y="872"/>
                    <a:pt x="446" y="830"/>
                    <a:pt x="538" y="745"/>
                  </a:cubicBezTo>
                  <a:cubicBezTo>
                    <a:pt x="538" y="745"/>
                    <a:pt x="770" y="663"/>
                    <a:pt x="1084" y="663"/>
                  </a:cubicBezTo>
                  <a:cubicBezTo>
                    <a:pt x="1241" y="663"/>
                    <a:pt x="1418" y="684"/>
                    <a:pt x="1597" y="745"/>
                  </a:cubicBezTo>
                  <a:cubicBezTo>
                    <a:pt x="1950" y="745"/>
                    <a:pt x="2120" y="914"/>
                    <a:pt x="2303" y="1267"/>
                  </a:cubicBezTo>
                  <a:lnTo>
                    <a:pt x="2473" y="1451"/>
                  </a:lnTo>
                  <a:lnTo>
                    <a:pt x="2657" y="1451"/>
                  </a:lnTo>
                  <a:cubicBezTo>
                    <a:pt x="2826" y="1267"/>
                    <a:pt x="2826" y="1098"/>
                    <a:pt x="2826" y="914"/>
                  </a:cubicBezTo>
                  <a:cubicBezTo>
                    <a:pt x="2473" y="561"/>
                    <a:pt x="2120" y="208"/>
                    <a:pt x="1767" y="38"/>
                  </a:cubicBezTo>
                  <a:cubicBezTo>
                    <a:pt x="1639" y="12"/>
                    <a:pt x="1514" y="0"/>
                    <a:pt x="139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45"/>
            <p:cNvSpPr/>
            <p:nvPr/>
          </p:nvSpPr>
          <p:spPr>
            <a:xfrm>
              <a:off x="5387350" y="1191650"/>
              <a:ext cx="17675" cy="39925"/>
            </a:xfrm>
            <a:custGeom>
              <a:avLst/>
              <a:gdLst/>
              <a:ahLst/>
              <a:cxnLst/>
              <a:rect l="l" t="t" r="r" b="b"/>
              <a:pathLst>
                <a:path w="707" h="1597" extrusionOk="0">
                  <a:moveTo>
                    <a:pt x="354" y="0"/>
                  </a:moveTo>
                  <a:cubicBezTo>
                    <a:pt x="170" y="0"/>
                    <a:pt x="1" y="353"/>
                    <a:pt x="1" y="890"/>
                  </a:cubicBezTo>
                  <a:cubicBezTo>
                    <a:pt x="1" y="1243"/>
                    <a:pt x="170" y="1596"/>
                    <a:pt x="354" y="1596"/>
                  </a:cubicBezTo>
                  <a:cubicBezTo>
                    <a:pt x="707" y="1596"/>
                    <a:pt x="707" y="1243"/>
                    <a:pt x="707" y="890"/>
                  </a:cubicBezTo>
                  <a:cubicBezTo>
                    <a:pt x="707" y="353"/>
                    <a:pt x="523" y="0"/>
                    <a:pt x="35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45"/>
            <p:cNvSpPr/>
            <p:nvPr/>
          </p:nvSpPr>
          <p:spPr>
            <a:xfrm>
              <a:off x="5493300" y="1416950"/>
              <a:ext cx="26500" cy="79500"/>
            </a:xfrm>
            <a:custGeom>
              <a:avLst/>
              <a:gdLst/>
              <a:ahLst/>
              <a:cxnLst/>
              <a:rect l="l" t="t" r="r" b="b"/>
              <a:pathLst>
                <a:path w="1060" h="3180" extrusionOk="0">
                  <a:moveTo>
                    <a:pt x="170" y="1"/>
                  </a:moveTo>
                  <a:cubicBezTo>
                    <a:pt x="0" y="1"/>
                    <a:pt x="0" y="170"/>
                    <a:pt x="0" y="354"/>
                  </a:cubicBezTo>
                  <a:lnTo>
                    <a:pt x="354" y="2995"/>
                  </a:lnTo>
                  <a:cubicBezTo>
                    <a:pt x="354" y="3179"/>
                    <a:pt x="523" y="3179"/>
                    <a:pt x="707" y="3179"/>
                  </a:cubicBezTo>
                  <a:cubicBezTo>
                    <a:pt x="876" y="3179"/>
                    <a:pt x="1060" y="2995"/>
                    <a:pt x="1060" y="2826"/>
                  </a:cubicBezTo>
                  <a:lnTo>
                    <a:pt x="523" y="170"/>
                  </a:lnTo>
                  <a:cubicBezTo>
                    <a:pt x="523" y="1"/>
                    <a:pt x="354" y="1"/>
                    <a:pt x="17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45"/>
            <p:cNvSpPr/>
            <p:nvPr/>
          </p:nvSpPr>
          <p:spPr>
            <a:xfrm>
              <a:off x="5215850" y="770650"/>
              <a:ext cx="630125" cy="613150"/>
            </a:xfrm>
            <a:custGeom>
              <a:avLst/>
              <a:gdLst/>
              <a:ahLst/>
              <a:cxnLst/>
              <a:rect l="l" t="t" r="r" b="b"/>
              <a:pathLst>
                <a:path w="25205" h="24526" extrusionOk="0">
                  <a:moveTo>
                    <a:pt x="8426" y="0"/>
                  </a:moveTo>
                  <a:cubicBezTo>
                    <a:pt x="7624" y="0"/>
                    <a:pt x="6798" y="228"/>
                    <a:pt x="5971" y="778"/>
                  </a:cubicBezTo>
                  <a:cubicBezTo>
                    <a:pt x="1210" y="3957"/>
                    <a:pt x="4389" y="9071"/>
                    <a:pt x="3329" y="10130"/>
                  </a:cubicBezTo>
                  <a:cubicBezTo>
                    <a:pt x="2270" y="11190"/>
                    <a:pt x="151" y="10130"/>
                    <a:pt x="151" y="13139"/>
                  </a:cubicBezTo>
                  <a:cubicBezTo>
                    <a:pt x="0" y="15740"/>
                    <a:pt x="3406" y="15976"/>
                    <a:pt x="4649" y="15976"/>
                  </a:cubicBezTo>
                  <a:cubicBezTo>
                    <a:pt x="4925" y="15976"/>
                    <a:pt x="5095" y="15964"/>
                    <a:pt x="5095" y="15964"/>
                  </a:cubicBezTo>
                  <a:lnTo>
                    <a:pt x="5617" y="12602"/>
                  </a:lnTo>
                  <a:lnTo>
                    <a:pt x="9855" y="8195"/>
                  </a:lnTo>
                  <a:lnTo>
                    <a:pt x="9855" y="8195"/>
                  </a:lnTo>
                  <a:cubicBezTo>
                    <a:pt x="9855" y="8195"/>
                    <a:pt x="8796" y="11373"/>
                    <a:pt x="10562" y="14198"/>
                  </a:cubicBezTo>
                  <a:cubicBezTo>
                    <a:pt x="11974" y="16671"/>
                    <a:pt x="15859" y="17193"/>
                    <a:pt x="15859" y="17193"/>
                  </a:cubicBezTo>
                  <a:cubicBezTo>
                    <a:pt x="15859" y="17193"/>
                    <a:pt x="16359" y="16305"/>
                    <a:pt x="16977" y="16305"/>
                  </a:cubicBezTo>
                  <a:cubicBezTo>
                    <a:pt x="17185" y="16305"/>
                    <a:pt x="17405" y="16405"/>
                    <a:pt x="17625" y="16671"/>
                  </a:cubicBezTo>
                  <a:cubicBezTo>
                    <a:pt x="18576" y="17457"/>
                    <a:pt x="20096" y="21236"/>
                    <a:pt x="16822" y="21236"/>
                  </a:cubicBezTo>
                  <a:cubicBezTo>
                    <a:pt x="16449" y="21236"/>
                    <a:pt x="16012" y="21187"/>
                    <a:pt x="15506" y="21078"/>
                  </a:cubicBezTo>
                  <a:lnTo>
                    <a:pt x="15506" y="21078"/>
                  </a:lnTo>
                  <a:cubicBezTo>
                    <a:pt x="15506" y="21078"/>
                    <a:pt x="15153" y="23734"/>
                    <a:pt x="17625" y="24440"/>
                  </a:cubicBezTo>
                  <a:cubicBezTo>
                    <a:pt x="17825" y="24497"/>
                    <a:pt x="18041" y="24526"/>
                    <a:pt x="18268" y="24526"/>
                  </a:cubicBezTo>
                  <a:cubicBezTo>
                    <a:pt x="20841" y="24526"/>
                    <a:pt x="24885" y="20902"/>
                    <a:pt x="25041" y="14905"/>
                  </a:cubicBezTo>
                  <a:cubicBezTo>
                    <a:pt x="25204" y="9103"/>
                    <a:pt x="20221" y="4980"/>
                    <a:pt x="16746" y="4980"/>
                  </a:cubicBezTo>
                  <a:cubicBezTo>
                    <a:pt x="16304" y="4980"/>
                    <a:pt x="15886" y="5047"/>
                    <a:pt x="15506" y="5186"/>
                  </a:cubicBezTo>
                  <a:cubicBezTo>
                    <a:pt x="15506" y="5186"/>
                    <a:pt x="12252" y="0"/>
                    <a:pt x="842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45"/>
            <p:cNvSpPr/>
            <p:nvPr/>
          </p:nvSpPr>
          <p:spPr>
            <a:xfrm>
              <a:off x="5559350" y="1020575"/>
              <a:ext cx="710925" cy="1221725"/>
            </a:xfrm>
            <a:custGeom>
              <a:avLst/>
              <a:gdLst/>
              <a:ahLst/>
              <a:cxnLst/>
              <a:rect l="l" t="t" r="r" b="b"/>
              <a:pathLst>
                <a:path w="28437" h="48869" extrusionOk="0">
                  <a:moveTo>
                    <a:pt x="13963" y="0"/>
                  </a:moveTo>
                  <a:cubicBezTo>
                    <a:pt x="7075" y="0"/>
                    <a:pt x="0" y="5967"/>
                    <a:pt x="0" y="5967"/>
                  </a:cubicBezTo>
                  <a:lnTo>
                    <a:pt x="6187" y="3848"/>
                  </a:lnTo>
                  <a:lnTo>
                    <a:pt x="11301" y="4908"/>
                  </a:lnTo>
                  <a:cubicBezTo>
                    <a:pt x="11301" y="4908"/>
                    <a:pt x="13604" y="5430"/>
                    <a:pt x="13420" y="8439"/>
                  </a:cubicBezTo>
                  <a:cubicBezTo>
                    <a:pt x="13067" y="11618"/>
                    <a:pt x="7953" y="19387"/>
                    <a:pt x="8306" y="23795"/>
                  </a:cubicBezTo>
                  <a:lnTo>
                    <a:pt x="21726" y="48869"/>
                  </a:lnTo>
                  <a:cubicBezTo>
                    <a:pt x="21726" y="48869"/>
                    <a:pt x="27900" y="47809"/>
                    <a:pt x="27546" y="41453"/>
                  </a:cubicBezTo>
                  <a:cubicBezTo>
                    <a:pt x="27193" y="35279"/>
                    <a:pt x="19961" y="29982"/>
                    <a:pt x="21373" y="25391"/>
                  </a:cubicBezTo>
                  <a:cubicBezTo>
                    <a:pt x="22786" y="20800"/>
                    <a:pt x="28436" y="8962"/>
                    <a:pt x="20314" y="2252"/>
                  </a:cubicBezTo>
                  <a:cubicBezTo>
                    <a:pt x="18377" y="618"/>
                    <a:pt x="16180" y="0"/>
                    <a:pt x="1396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45"/>
            <p:cNvSpPr/>
            <p:nvPr/>
          </p:nvSpPr>
          <p:spPr>
            <a:xfrm>
              <a:off x="4782400" y="1703725"/>
              <a:ext cx="556250" cy="878675"/>
            </a:xfrm>
            <a:custGeom>
              <a:avLst/>
              <a:gdLst/>
              <a:ahLst/>
              <a:cxnLst/>
              <a:rect l="l" t="t" r="r" b="b"/>
              <a:pathLst>
                <a:path w="22250" h="35147" extrusionOk="0">
                  <a:moveTo>
                    <a:pt x="16429" y="0"/>
                  </a:moveTo>
                  <a:lnTo>
                    <a:pt x="0" y="10779"/>
                  </a:lnTo>
                  <a:lnTo>
                    <a:pt x="0" y="11132"/>
                  </a:lnTo>
                  <a:lnTo>
                    <a:pt x="13420" y="34963"/>
                  </a:lnTo>
                  <a:cubicBezTo>
                    <a:pt x="13420" y="35147"/>
                    <a:pt x="13604" y="35147"/>
                    <a:pt x="13773" y="35147"/>
                  </a:cubicBezTo>
                  <a:lnTo>
                    <a:pt x="21896" y="30556"/>
                  </a:lnTo>
                  <a:cubicBezTo>
                    <a:pt x="22080" y="30556"/>
                    <a:pt x="22249" y="30372"/>
                    <a:pt x="22080" y="30202"/>
                  </a:cubicBezTo>
                  <a:cubicBezTo>
                    <a:pt x="22080" y="30019"/>
                    <a:pt x="21896" y="30019"/>
                    <a:pt x="21727" y="30019"/>
                  </a:cubicBezTo>
                  <a:lnTo>
                    <a:pt x="13773" y="34440"/>
                  </a:lnTo>
                  <a:lnTo>
                    <a:pt x="707" y="11132"/>
                  </a:lnTo>
                  <a:lnTo>
                    <a:pt x="16429" y="707"/>
                  </a:lnTo>
                  <a:lnTo>
                    <a:pt x="19961" y="8660"/>
                  </a:lnTo>
                  <a:cubicBezTo>
                    <a:pt x="19961" y="8829"/>
                    <a:pt x="20130" y="8829"/>
                    <a:pt x="20314" y="8829"/>
                  </a:cubicBezTo>
                  <a:cubicBezTo>
                    <a:pt x="20483" y="8829"/>
                    <a:pt x="20483" y="8660"/>
                    <a:pt x="20483" y="8476"/>
                  </a:cubicBezTo>
                  <a:lnTo>
                    <a:pt x="16782" y="184"/>
                  </a:lnTo>
                  <a:cubicBezTo>
                    <a:pt x="16782" y="0"/>
                    <a:pt x="16782" y="0"/>
                    <a:pt x="1659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45"/>
            <p:cNvSpPr/>
            <p:nvPr/>
          </p:nvSpPr>
          <p:spPr>
            <a:xfrm>
              <a:off x="4892925" y="2120475"/>
              <a:ext cx="233825" cy="254750"/>
            </a:xfrm>
            <a:custGeom>
              <a:avLst/>
              <a:gdLst/>
              <a:ahLst/>
              <a:cxnLst/>
              <a:rect l="l" t="t" r="r" b="b"/>
              <a:pathLst>
                <a:path w="9353" h="10190" extrusionOk="0">
                  <a:moveTo>
                    <a:pt x="6222" y="0"/>
                  </a:moveTo>
                  <a:cubicBezTo>
                    <a:pt x="5507" y="0"/>
                    <a:pt x="2174" y="2347"/>
                    <a:pt x="1230" y="3291"/>
                  </a:cubicBezTo>
                  <a:cubicBezTo>
                    <a:pt x="1" y="4350"/>
                    <a:pt x="877" y="6116"/>
                    <a:pt x="877" y="6116"/>
                  </a:cubicBezTo>
                  <a:cubicBezTo>
                    <a:pt x="2457" y="9837"/>
                    <a:pt x="4380" y="10190"/>
                    <a:pt x="5052" y="10190"/>
                  </a:cubicBezTo>
                  <a:cubicBezTo>
                    <a:pt x="5209" y="10190"/>
                    <a:pt x="5298" y="10170"/>
                    <a:pt x="5298" y="10170"/>
                  </a:cubicBezTo>
                  <a:lnTo>
                    <a:pt x="3886" y="7882"/>
                  </a:lnTo>
                  <a:cubicBezTo>
                    <a:pt x="5651" y="7345"/>
                    <a:pt x="7233" y="6469"/>
                    <a:pt x="8646" y="5763"/>
                  </a:cubicBezTo>
                  <a:cubicBezTo>
                    <a:pt x="9352" y="5226"/>
                    <a:pt x="9352" y="5057"/>
                    <a:pt x="9183" y="4873"/>
                  </a:cubicBezTo>
                  <a:cubicBezTo>
                    <a:pt x="9129" y="4846"/>
                    <a:pt x="9047" y="4833"/>
                    <a:pt x="8943" y="4833"/>
                  </a:cubicBezTo>
                  <a:cubicBezTo>
                    <a:pt x="7693" y="4833"/>
                    <a:pt x="3179" y="6639"/>
                    <a:pt x="3179" y="6639"/>
                  </a:cubicBezTo>
                  <a:cubicBezTo>
                    <a:pt x="4761" y="5579"/>
                    <a:pt x="6174" y="4520"/>
                    <a:pt x="7587" y="3291"/>
                  </a:cubicBezTo>
                  <a:cubicBezTo>
                    <a:pt x="7940" y="2754"/>
                    <a:pt x="8123" y="2401"/>
                    <a:pt x="7940" y="2231"/>
                  </a:cubicBezTo>
                  <a:cubicBezTo>
                    <a:pt x="7915" y="2214"/>
                    <a:pt x="7880" y="2206"/>
                    <a:pt x="7835" y="2206"/>
                  </a:cubicBezTo>
                  <a:cubicBezTo>
                    <a:pt x="6940" y="2206"/>
                    <a:pt x="2289" y="5410"/>
                    <a:pt x="2289" y="5410"/>
                  </a:cubicBezTo>
                  <a:cubicBezTo>
                    <a:pt x="2120" y="5057"/>
                    <a:pt x="4945" y="2584"/>
                    <a:pt x="6174" y="988"/>
                  </a:cubicBezTo>
                  <a:cubicBezTo>
                    <a:pt x="6358" y="819"/>
                    <a:pt x="6527" y="466"/>
                    <a:pt x="6358" y="112"/>
                  </a:cubicBezTo>
                  <a:cubicBezTo>
                    <a:pt x="6358" y="35"/>
                    <a:pt x="6309" y="0"/>
                    <a:pt x="62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45"/>
            <p:cNvSpPr/>
            <p:nvPr/>
          </p:nvSpPr>
          <p:spPr>
            <a:xfrm>
              <a:off x="4884100" y="2113175"/>
              <a:ext cx="247250" cy="270400"/>
            </a:xfrm>
            <a:custGeom>
              <a:avLst/>
              <a:gdLst/>
              <a:ahLst/>
              <a:cxnLst/>
              <a:rect l="l" t="t" r="r" b="b"/>
              <a:pathLst>
                <a:path w="9890" h="10816" extrusionOk="0">
                  <a:moveTo>
                    <a:pt x="6527" y="574"/>
                  </a:moveTo>
                  <a:cubicBezTo>
                    <a:pt x="6527" y="758"/>
                    <a:pt x="6357" y="927"/>
                    <a:pt x="6174" y="1111"/>
                  </a:cubicBezTo>
                  <a:cubicBezTo>
                    <a:pt x="5651" y="1987"/>
                    <a:pt x="4761" y="2876"/>
                    <a:pt x="3885" y="3752"/>
                  </a:cubicBezTo>
                  <a:cubicBezTo>
                    <a:pt x="2473" y="5165"/>
                    <a:pt x="2289" y="5518"/>
                    <a:pt x="2473" y="5871"/>
                  </a:cubicBezTo>
                  <a:lnTo>
                    <a:pt x="2826" y="5871"/>
                  </a:lnTo>
                  <a:cubicBezTo>
                    <a:pt x="4945" y="4459"/>
                    <a:pt x="7233" y="3046"/>
                    <a:pt x="7940" y="2876"/>
                  </a:cubicBezTo>
                  <a:lnTo>
                    <a:pt x="7940" y="2876"/>
                  </a:lnTo>
                  <a:cubicBezTo>
                    <a:pt x="7940" y="3046"/>
                    <a:pt x="7940" y="3230"/>
                    <a:pt x="7770" y="3230"/>
                  </a:cubicBezTo>
                  <a:cubicBezTo>
                    <a:pt x="6357" y="4459"/>
                    <a:pt x="4945" y="5702"/>
                    <a:pt x="3349" y="6761"/>
                  </a:cubicBezTo>
                  <a:cubicBezTo>
                    <a:pt x="3179" y="6761"/>
                    <a:pt x="3179" y="6931"/>
                    <a:pt x="3349" y="7114"/>
                  </a:cubicBezTo>
                  <a:cubicBezTo>
                    <a:pt x="3349" y="7284"/>
                    <a:pt x="3532" y="7284"/>
                    <a:pt x="3702" y="7284"/>
                  </a:cubicBezTo>
                  <a:cubicBezTo>
                    <a:pt x="5710" y="6454"/>
                    <a:pt x="8352" y="5611"/>
                    <a:pt x="9224" y="5525"/>
                  </a:cubicBezTo>
                  <a:lnTo>
                    <a:pt x="9224" y="5525"/>
                  </a:lnTo>
                  <a:cubicBezTo>
                    <a:pt x="9162" y="5539"/>
                    <a:pt x="9120" y="5580"/>
                    <a:pt x="8999" y="5702"/>
                  </a:cubicBezTo>
                  <a:cubicBezTo>
                    <a:pt x="7417" y="6578"/>
                    <a:pt x="5821" y="7284"/>
                    <a:pt x="4239" y="7990"/>
                  </a:cubicBezTo>
                  <a:cubicBezTo>
                    <a:pt x="4055" y="7990"/>
                    <a:pt x="4055" y="7990"/>
                    <a:pt x="4055" y="8174"/>
                  </a:cubicBezTo>
                  <a:lnTo>
                    <a:pt x="4055" y="8343"/>
                  </a:lnTo>
                  <a:lnTo>
                    <a:pt x="5114" y="10109"/>
                  </a:lnTo>
                  <a:cubicBezTo>
                    <a:pt x="4408" y="10109"/>
                    <a:pt x="2826" y="9403"/>
                    <a:pt x="1583" y="6224"/>
                  </a:cubicBezTo>
                  <a:cubicBezTo>
                    <a:pt x="1583" y="6224"/>
                    <a:pt x="707" y="4642"/>
                    <a:pt x="1766" y="3752"/>
                  </a:cubicBezTo>
                  <a:cubicBezTo>
                    <a:pt x="2995" y="2693"/>
                    <a:pt x="5651" y="758"/>
                    <a:pt x="6527" y="574"/>
                  </a:cubicBezTo>
                  <a:close/>
                  <a:moveTo>
                    <a:pt x="6666" y="0"/>
                  </a:moveTo>
                  <a:cubicBezTo>
                    <a:pt x="5430" y="0"/>
                    <a:pt x="1413" y="3399"/>
                    <a:pt x="1413" y="3399"/>
                  </a:cubicBezTo>
                  <a:cubicBezTo>
                    <a:pt x="1" y="4459"/>
                    <a:pt x="876" y="6408"/>
                    <a:pt x="1060" y="6578"/>
                  </a:cubicBezTo>
                  <a:cubicBezTo>
                    <a:pt x="2642" y="10462"/>
                    <a:pt x="4761" y="10815"/>
                    <a:pt x="5468" y="10815"/>
                  </a:cubicBezTo>
                  <a:lnTo>
                    <a:pt x="5651" y="10815"/>
                  </a:lnTo>
                  <a:cubicBezTo>
                    <a:pt x="5821" y="10815"/>
                    <a:pt x="5821" y="10646"/>
                    <a:pt x="5821" y="10646"/>
                  </a:cubicBezTo>
                  <a:cubicBezTo>
                    <a:pt x="6004" y="10462"/>
                    <a:pt x="6004" y="10462"/>
                    <a:pt x="5821" y="10293"/>
                  </a:cubicBezTo>
                  <a:lnTo>
                    <a:pt x="4761" y="8343"/>
                  </a:lnTo>
                  <a:cubicBezTo>
                    <a:pt x="6174" y="7821"/>
                    <a:pt x="7770" y="6931"/>
                    <a:pt x="9183" y="6224"/>
                  </a:cubicBezTo>
                  <a:cubicBezTo>
                    <a:pt x="9705" y="5871"/>
                    <a:pt x="9889" y="5702"/>
                    <a:pt x="9889" y="5349"/>
                  </a:cubicBezTo>
                  <a:cubicBezTo>
                    <a:pt x="9889" y="5165"/>
                    <a:pt x="9889" y="4995"/>
                    <a:pt x="9705" y="4995"/>
                  </a:cubicBezTo>
                  <a:cubicBezTo>
                    <a:pt x="9608" y="4929"/>
                    <a:pt x="9460" y="4900"/>
                    <a:pt x="9272" y="4900"/>
                  </a:cubicBezTo>
                  <a:cubicBezTo>
                    <a:pt x="8459" y="4900"/>
                    <a:pt x="6903" y="5446"/>
                    <a:pt x="5468" y="5871"/>
                  </a:cubicBezTo>
                  <a:lnTo>
                    <a:pt x="8123" y="3752"/>
                  </a:lnTo>
                  <a:cubicBezTo>
                    <a:pt x="8476" y="3399"/>
                    <a:pt x="8646" y="3046"/>
                    <a:pt x="8646" y="2693"/>
                  </a:cubicBezTo>
                  <a:cubicBezTo>
                    <a:pt x="8646" y="2523"/>
                    <a:pt x="8476" y="2340"/>
                    <a:pt x="8476" y="2340"/>
                  </a:cubicBezTo>
                  <a:cubicBezTo>
                    <a:pt x="8428" y="2295"/>
                    <a:pt x="8367" y="2248"/>
                    <a:pt x="8234" y="2248"/>
                  </a:cubicBezTo>
                  <a:cubicBezTo>
                    <a:pt x="7868" y="2248"/>
                    <a:pt x="6955" y="2599"/>
                    <a:pt x="4239" y="4289"/>
                  </a:cubicBezTo>
                  <a:cubicBezTo>
                    <a:pt x="4239" y="4289"/>
                    <a:pt x="4239" y="4105"/>
                    <a:pt x="4408" y="4105"/>
                  </a:cubicBezTo>
                  <a:cubicBezTo>
                    <a:pt x="5114" y="3230"/>
                    <a:pt x="6174" y="2340"/>
                    <a:pt x="6711" y="1464"/>
                  </a:cubicBezTo>
                  <a:cubicBezTo>
                    <a:pt x="7064" y="1280"/>
                    <a:pt x="7064" y="758"/>
                    <a:pt x="7064" y="404"/>
                  </a:cubicBezTo>
                  <a:cubicBezTo>
                    <a:pt x="7064" y="221"/>
                    <a:pt x="6880" y="51"/>
                    <a:pt x="6880" y="51"/>
                  </a:cubicBezTo>
                  <a:cubicBezTo>
                    <a:pt x="6824" y="17"/>
                    <a:pt x="6751" y="0"/>
                    <a:pt x="666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45"/>
            <p:cNvSpPr/>
            <p:nvPr/>
          </p:nvSpPr>
          <p:spPr>
            <a:xfrm>
              <a:off x="5634575" y="1337500"/>
              <a:ext cx="26500" cy="92550"/>
            </a:xfrm>
            <a:custGeom>
              <a:avLst/>
              <a:gdLst/>
              <a:ahLst/>
              <a:cxnLst/>
              <a:rect l="l" t="t" r="r" b="b"/>
              <a:pathLst>
                <a:path w="1060" h="3702" extrusionOk="0">
                  <a:moveTo>
                    <a:pt x="0" y="0"/>
                  </a:moveTo>
                  <a:lnTo>
                    <a:pt x="353" y="3701"/>
                  </a:lnTo>
                  <a:lnTo>
                    <a:pt x="1059" y="3701"/>
                  </a:lnTo>
                  <a:lnTo>
                    <a:pt x="523"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58" name="Google Shape;358;p45"/>
          <p:cNvPicPr preferRelativeResize="0"/>
          <p:nvPr/>
        </p:nvPicPr>
        <p:blipFill>
          <a:blip r:embed="rId3">
            <a:alphaModFix/>
          </a:blip>
          <a:stretch>
            <a:fillRect/>
          </a:stretch>
        </p:blipFill>
        <p:spPr>
          <a:xfrm>
            <a:off x="5118700" y="624949"/>
            <a:ext cx="3591498" cy="1076549"/>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pic>
        <p:nvPicPr>
          <p:cNvPr id="479" name="Google Shape;479;p54"/>
          <p:cNvPicPr preferRelativeResize="0"/>
          <p:nvPr/>
        </p:nvPicPr>
        <p:blipFill rotWithShape="1">
          <a:blip r:embed="rId3">
            <a:alphaModFix/>
          </a:blip>
          <a:srcRect t="3755" b="3746"/>
          <a:stretch/>
        </p:blipFill>
        <p:spPr>
          <a:xfrm>
            <a:off x="5890075" y="321600"/>
            <a:ext cx="2949448" cy="2212021"/>
          </a:xfrm>
          <a:prstGeom prst="rect">
            <a:avLst/>
          </a:prstGeom>
          <a:noFill/>
          <a:ln>
            <a:noFill/>
          </a:ln>
        </p:spPr>
      </p:pic>
      <p:pic>
        <p:nvPicPr>
          <p:cNvPr id="480" name="Google Shape;480;p54"/>
          <p:cNvPicPr preferRelativeResize="0"/>
          <p:nvPr/>
        </p:nvPicPr>
        <p:blipFill rotWithShape="1">
          <a:blip r:embed="rId4">
            <a:alphaModFix/>
          </a:blip>
          <a:srcRect l="30340" r="30344"/>
          <a:stretch/>
        </p:blipFill>
        <p:spPr>
          <a:xfrm>
            <a:off x="5897312" y="2609825"/>
            <a:ext cx="2949447" cy="2212074"/>
          </a:xfrm>
          <a:prstGeom prst="rect">
            <a:avLst/>
          </a:prstGeom>
          <a:noFill/>
          <a:ln>
            <a:noFill/>
          </a:ln>
        </p:spPr>
      </p:pic>
      <p:sp>
        <p:nvSpPr>
          <p:cNvPr id="481" name="Google Shape;481;p54"/>
          <p:cNvSpPr txBox="1">
            <a:spLocks noGrp="1"/>
          </p:cNvSpPr>
          <p:nvPr>
            <p:ph type="title"/>
          </p:nvPr>
        </p:nvSpPr>
        <p:spPr>
          <a:xfrm>
            <a:off x="304475" y="307825"/>
            <a:ext cx="4779300" cy="1418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Nearest Neighbors - kNN</a:t>
            </a:r>
            <a:endParaRPr/>
          </a:p>
        </p:txBody>
      </p:sp>
      <p:sp>
        <p:nvSpPr>
          <p:cNvPr id="482" name="Google Shape;482;p54"/>
          <p:cNvSpPr txBox="1">
            <a:spLocks noGrp="1"/>
          </p:cNvSpPr>
          <p:nvPr>
            <p:ph type="body" idx="1"/>
          </p:nvPr>
        </p:nvSpPr>
        <p:spPr>
          <a:xfrm>
            <a:off x="304475" y="1808125"/>
            <a:ext cx="4779300" cy="30138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a:t>As our datasets were relatively small consisting of 420 observations with 50 in the (1) class and further reduced when dealing with duplicates. We opted for the Nearest Neighbour model to utilize prediction by “proximity” </a:t>
            </a:r>
            <a:endParaRPr/>
          </a:p>
          <a:p>
            <a:pPr marL="457200" lvl="0" indent="-317500" algn="l" rtl="0">
              <a:spcBef>
                <a:spcPts val="1600"/>
              </a:spcBef>
              <a:spcAft>
                <a:spcPts val="0"/>
              </a:spcAft>
              <a:buSzPts val="1400"/>
              <a:buChar char="●"/>
            </a:pPr>
            <a:r>
              <a:rPr lang="en"/>
              <a:t>9 kNN models were made for the 9 countries, built on variations of the country dataset with different (1) classes. </a:t>
            </a:r>
            <a:endParaRPr/>
          </a:p>
          <a:p>
            <a:pPr marL="457200" lvl="0" indent="-317500" algn="l" rtl="0">
              <a:spcBef>
                <a:spcPts val="1600"/>
              </a:spcBef>
              <a:spcAft>
                <a:spcPts val="1600"/>
              </a:spcAft>
              <a:buSzPts val="1400"/>
              <a:buChar char="●"/>
            </a:pPr>
            <a:r>
              <a:rPr lang="en"/>
              <a:t>We then optimized the kNN model using the GridSearchCV method and searched for the optimal k with which we could achieve the best results</a:t>
            </a:r>
            <a:endParaRPr/>
          </a:p>
        </p:txBody>
      </p:sp>
      <p:pic>
        <p:nvPicPr>
          <p:cNvPr id="483" name="Google Shape;483;p54"/>
          <p:cNvPicPr preferRelativeResize="0"/>
          <p:nvPr/>
        </p:nvPicPr>
        <p:blipFill rotWithShape="1">
          <a:blip r:embed="rId4">
            <a:alphaModFix/>
          </a:blip>
          <a:srcRect l="2855" r="43780"/>
          <a:stretch/>
        </p:blipFill>
        <p:spPr>
          <a:xfrm>
            <a:off x="5083775" y="2609825"/>
            <a:ext cx="4003375" cy="22120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55"/>
          <p:cNvSpPr txBox="1">
            <a:spLocks noGrp="1"/>
          </p:cNvSpPr>
          <p:nvPr>
            <p:ph type="title"/>
          </p:nvPr>
        </p:nvSpPr>
        <p:spPr>
          <a:xfrm>
            <a:off x="4779100" y="534475"/>
            <a:ext cx="3758700" cy="97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Testing new data and compiling results</a:t>
            </a:r>
            <a:endParaRPr/>
          </a:p>
        </p:txBody>
      </p:sp>
      <p:sp>
        <p:nvSpPr>
          <p:cNvPr id="489" name="Google Shape;489;p55"/>
          <p:cNvSpPr txBox="1"/>
          <p:nvPr/>
        </p:nvSpPr>
        <p:spPr>
          <a:xfrm>
            <a:off x="5196750" y="2012400"/>
            <a:ext cx="3758700" cy="31311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SzPts val="1400"/>
              <a:buFont typeface="Darker Grotesque Medium"/>
              <a:buChar char="●"/>
            </a:pPr>
            <a:r>
              <a:rPr lang="en">
                <a:latin typeface="Darker Grotesque Medium"/>
                <a:ea typeface="Darker Grotesque Medium"/>
                <a:cs typeface="Darker Grotesque Medium"/>
                <a:sym typeface="Darker Grotesque Medium"/>
              </a:rPr>
              <a:t>Each artist’s “This is” dataset consisting of their historically most popular songs were tested by each country’s model.</a:t>
            </a:r>
            <a:endParaRPr>
              <a:latin typeface="Darker Grotesque Medium"/>
              <a:ea typeface="Darker Grotesque Medium"/>
              <a:cs typeface="Darker Grotesque Medium"/>
              <a:sym typeface="Darker Grotesque Medium"/>
            </a:endParaRPr>
          </a:p>
          <a:p>
            <a:pPr marL="457200" lvl="0" indent="-317500" algn="l" rtl="0">
              <a:spcBef>
                <a:spcPts val="0"/>
              </a:spcBef>
              <a:spcAft>
                <a:spcPts val="0"/>
              </a:spcAft>
              <a:buSzPts val="1400"/>
              <a:buFont typeface="Darker Grotesque Medium"/>
              <a:buChar char="●"/>
            </a:pPr>
            <a:r>
              <a:rPr lang="en">
                <a:latin typeface="Darker Grotesque Medium"/>
                <a:ea typeface="Darker Grotesque Medium"/>
                <a:cs typeface="Darker Grotesque Medium"/>
                <a:sym typeface="Darker Grotesque Medium"/>
              </a:rPr>
              <a:t>Songs predicted to be of the “1” class and so deemed as potentially popular in that country were counted.</a:t>
            </a:r>
            <a:endParaRPr>
              <a:latin typeface="Darker Grotesque Medium"/>
              <a:ea typeface="Darker Grotesque Medium"/>
              <a:cs typeface="Darker Grotesque Medium"/>
              <a:sym typeface="Darker Grotesque Medium"/>
            </a:endParaRPr>
          </a:p>
          <a:p>
            <a:pPr marL="457200" lvl="0" indent="-317500" algn="l" rtl="0">
              <a:spcBef>
                <a:spcPts val="0"/>
              </a:spcBef>
              <a:spcAft>
                <a:spcPts val="0"/>
              </a:spcAft>
              <a:buSzPts val="1400"/>
              <a:buFont typeface="Darker Grotesque Medium"/>
              <a:buChar char="●"/>
            </a:pPr>
            <a:r>
              <a:rPr lang="en">
                <a:latin typeface="Darker Grotesque Medium"/>
                <a:ea typeface="Darker Grotesque Medium"/>
                <a:cs typeface="Darker Grotesque Medium"/>
                <a:sym typeface="Darker Grotesque Medium"/>
              </a:rPr>
              <a:t>Two collection of files detailing Song Count for each Artist by Country and Song Count for each Country by Artist were created</a:t>
            </a:r>
            <a:endParaRPr>
              <a:latin typeface="Darker Grotesque Medium"/>
              <a:ea typeface="Darker Grotesque Medium"/>
              <a:cs typeface="Darker Grotesque Medium"/>
              <a:sym typeface="Darker Grotesque Medium"/>
            </a:endParaRPr>
          </a:p>
        </p:txBody>
      </p:sp>
      <p:pic>
        <p:nvPicPr>
          <p:cNvPr id="490" name="Google Shape;490;p55"/>
          <p:cNvPicPr preferRelativeResize="0"/>
          <p:nvPr/>
        </p:nvPicPr>
        <p:blipFill rotWithShape="1">
          <a:blip r:embed="rId3">
            <a:alphaModFix/>
          </a:blip>
          <a:srcRect l="7433" t="7935"/>
          <a:stretch/>
        </p:blipFill>
        <p:spPr>
          <a:xfrm>
            <a:off x="140150" y="3139325"/>
            <a:ext cx="4715275" cy="1638100"/>
          </a:xfrm>
          <a:prstGeom prst="rect">
            <a:avLst/>
          </a:prstGeom>
          <a:noFill/>
          <a:ln>
            <a:noFill/>
          </a:ln>
        </p:spPr>
      </p:pic>
      <p:pic>
        <p:nvPicPr>
          <p:cNvPr id="491" name="Google Shape;491;p55"/>
          <p:cNvPicPr preferRelativeResize="0"/>
          <p:nvPr/>
        </p:nvPicPr>
        <p:blipFill rotWithShape="1">
          <a:blip r:embed="rId4">
            <a:alphaModFix/>
          </a:blip>
          <a:srcRect l="7431" t="6454" r="26211"/>
          <a:stretch/>
        </p:blipFill>
        <p:spPr>
          <a:xfrm>
            <a:off x="140150" y="1511875"/>
            <a:ext cx="3380176" cy="14452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95"/>
        <p:cNvGrpSpPr/>
        <p:nvPr/>
      </p:nvGrpSpPr>
      <p:grpSpPr>
        <a:xfrm>
          <a:off x="0" y="0"/>
          <a:ext cx="0" cy="0"/>
          <a:chOff x="0" y="0"/>
          <a:chExt cx="0" cy="0"/>
        </a:xfrm>
      </p:grpSpPr>
      <p:sp>
        <p:nvSpPr>
          <p:cNvPr id="496" name="Google Shape;496;p56"/>
          <p:cNvSpPr txBox="1">
            <a:spLocks noGrp="1"/>
          </p:cNvSpPr>
          <p:nvPr>
            <p:ph type="title"/>
          </p:nvPr>
        </p:nvSpPr>
        <p:spPr>
          <a:xfrm>
            <a:off x="3896410" y="390700"/>
            <a:ext cx="4527600" cy="57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Results</a:t>
            </a:r>
            <a:endParaRPr/>
          </a:p>
        </p:txBody>
      </p:sp>
      <p:sp>
        <p:nvSpPr>
          <p:cNvPr id="497" name="Google Shape;497;p56"/>
          <p:cNvSpPr txBox="1"/>
          <p:nvPr/>
        </p:nvSpPr>
        <p:spPr>
          <a:xfrm>
            <a:off x="1846700" y="1722775"/>
            <a:ext cx="5639400" cy="171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Darker Grotesque Medium"/>
                <a:ea typeface="Darker Grotesque Medium"/>
                <a:cs typeface="Darker Grotesque Medium"/>
                <a:sym typeface="Darker Grotesque Medium"/>
              </a:rPr>
              <a:t>Text explaining results? </a:t>
            </a:r>
            <a:endParaRPr>
              <a:latin typeface="Darker Grotesque Medium"/>
              <a:ea typeface="Darker Grotesque Medium"/>
              <a:cs typeface="Darker Grotesque Medium"/>
              <a:sym typeface="Darker Grotesque Medium"/>
            </a:endParaRPr>
          </a:p>
        </p:txBody>
      </p:sp>
      <p:pic>
        <p:nvPicPr>
          <p:cNvPr id="498" name="Google Shape;498;p56"/>
          <p:cNvPicPr preferRelativeResize="0"/>
          <p:nvPr/>
        </p:nvPicPr>
        <p:blipFill>
          <a:blip r:embed="rId3">
            <a:alphaModFix/>
          </a:blip>
          <a:stretch>
            <a:fillRect/>
          </a:stretch>
        </p:blipFill>
        <p:spPr>
          <a:xfrm>
            <a:off x="187600" y="2415426"/>
            <a:ext cx="4719545" cy="2534849"/>
          </a:xfrm>
          <a:prstGeom prst="rect">
            <a:avLst/>
          </a:prstGeom>
          <a:noFill/>
          <a:ln>
            <a:noFill/>
          </a:ln>
        </p:spPr>
      </p:pic>
      <p:sp>
        <p:nvSpPr>
          <p:cNvPr id="499" name="Google Shape;499;p56"/>
          <p:cNvSpPr txBox="1"/>
          <p:nvPr/>
        </p:nvSpPr>
        <p:spPr>
          <a:xfrm>
            <a:off x="5417325" y="1302525"/>
            <a:ext cx="2960400" cy="3093600"/>
          </a:xfrm>
          <a:prstGeom prst="rect">
            <a:avLst/>
          </a:prstGeom>
          <a:noFill/>
          <a:ln>
            <a:noFill/>
          </a:ln>
        </p:spPr>
        <p:txBody>
          <a:bodyPr spcFirstLastPara="1" wrap="square" lIns="91425" tIns="91425" rIns="91425" bIns="91425" anchor="t" anchorCtr="0">
            <a:noAutofit/>
          </a:bodyPr>
          <a:lstStyle/>
          <a:p>
            <a:pPr marL="457200" marR="0" lvl="0" indent="-317500" algn="l" rtl="0">
              <a:lnSpc>
                <a:spcPct val="100000"/>
              </a:lnSpc>
              <a:spcBef>
                <a:spcPts val="0"/>
              </a:spcBef>
              <a:spcAft>
                <a:spcPts val="0"/>
              </a:spcAft>
              <a:buSzPts val="1400"/>
              <a:buFont typeface="Darker Grotesque Medium"/>
              <a:buChar char="●"/>
            </a:pPr>
            <a:r>
              <a:rPr lang="en">
                <a:latin typeface="Darker Grotesque Medium"/>
                <a:ea typeface="Darker Grotesque Medium"/>
                <a:cs typeface="Darker Grotesque Medium"/>
                <a:sym typeface="Darker Grotesque Medium"/>
              </a:rPr>
              <a:t>Artist’s results were spit out by each country’s optimized KNN model to predict how many of their “This is” playlist tracks would make it to the country’s “Top 50”</a:t>
            </a:r>
            <a:endParaRPr>
              <a:latin typeface="Darker Grotesque Medium"/>
              <a:ea typeface="Darker Grotesque Medium"/>
              <a:cs typeface="Darker Grotesque Medium"/>
              <a:sym typeface="Darker Grotesque Medium"/>
            </a:endParaRPr>
          </a:p>
          <a:p>
            <a:pPr marL="457200" marR="0" lvl="0" indent="-317500" algn="l" rtl="0">
              <a:lnSpc>
                <a:spcPct val="100000"/>
              </a:lnSpc>
              <a:spcBef>
                <a:spcPts val="0"/>
              </a:spcBef>
              <a:spcAft>
                <a:spcPts val="0"/>
              </a:spcAft>
              <a:buSzPts val="1400"/>
              <a:buFont typeface="Darker Grotesque Medium"/>
              <a:buChar char="●"/>
            </a:pPr>
            <a:r>
              <a:rPr lang="en">
                <a:latin typeface="Darker Grotesque Medium"/>
                <a:ea typeface="Darker Grotesque Medium"/>
                <a:cs typeface="Darker Grotesque Medium"/>
                <a:sym typeface="Darker Grotesque Medium"/>
              </a:rPr>
              <a:t>Results could be used by Major Music distributors various ways</a:t>
            </a:r>
            <a:endParaRPr>
              <a:latin typeface="Darker Grotesque Medium"/>
              <a:ea typeface="Darker Grotesque Medium"/>
              <a:cs typeface="Darker Grotesque Medium"/>
              <a:sym typeface="Darker Grotesque Medium"/>
            </a:endParaRPr>
          </a:p>
          <a:p>
            <a:pPr marL="914400" marR="0" lvl="1" indent="-317500" algn="l" rtl="0">
              <a:lnSpc>
                <a:spcPct val="100000"/>
              </a:lnSpc>
              <a:spcBef>
                <a:spcPts val="0"/>
              </a:spcBef>
              <a:spcAft>
                <a:spcPts val="0"/>
              </a:spcAft>
              <a:buSzPts val="1400"/>
              <a:buFont typeface="Darker Grotesque Medium"/>
              <a:buChar char="○"/>
            </a:pPr>
            <a:r>
              <a:rPr lang="en">
                <a:latin typeface="Darker Grotesque Medium"/>
                <a:ea typeface="Darker Grotesque Medium"/>
                <a:cs typeface="Darker Grotesque Medium"/>
                <a:sym typeface="Darker Grotesque Medium"/>
              </a:rPr>
              <a:t>Encourage artist expansion into new markets</a:t>
            </a:r>
            <a:endParaRPr>
              <a:latin typeface="Darker Grotesque Medium"/>
              <a:ea typeface="Darker Grotesque Medium"/>
              <a:cs typeface="Darker Grotesque Medium"/>
              <a:sym typeface="Darker Grotesque Medium"/>
            </a:endParaRPr>
          </a:p>
          <a:p>
            <a:pPr marL="914400" marR="0" lvl="1" indent="-317500" algn="l" rtl="0">
              <a:lnSpc>
                <a:spcPct val="100000"/>
              </a:lnSpc>
              <a:spcBef>
                <a:spcPts val="0"/>
              </a:spcBef>
              <a:spcAft>
                <a:spcPts val="0"/>
              </a:spcAft>
              <a:buSzPts val="1400"/>
              <a:buFont typeface="Darker Grotesque Medium"/>
              <a:buChar char="○"/>
            </a:pPr>
            <a:r>
              <a:rPr lang="en">
                <a:latin typeface="Darker Grotesque Medium"/>
                <a:ea typeface="Darker Grotesque Medium"/>
                <a:cs typeface="Darker Grotesque Medium"/>
                <a:sym typeface="Darker Grotesque Medium"/>
              </a:rPr>
              <a:t>Avoid investing resources in predicted less promising markets</a:t>
            </a:r>
            <a:endParaRPr>
              <a:latin typeface="Darker Grotesque Medium"/>
              <a:ea typeface="Darker Grotesque Medium"/>
              <a:cs typeface="Darker Grotesque Medium"/>
              <a:sym typeface="Darker Grotesque Medium"/>
            </a:endParaRPr>
          </a:p>
          <a:p>
            <a:pPr marL="914400" marR="0" lvl="1" indent="-317500" algn="l" rtl="0">
              <a:lnSpc>
                <a:spcPct val="100000"/>
              </a:lnSpc>
              <a:spcBef>
                <a:spcPts val="0"/>
              </a:spcBef>
              <a:spcAft>
                <a:spcPts val="0"/>
              </a:spcAft>
              <a:buSzPts val="1400"/>
              <a:buFont typeface="Darker Grotesque Medium"/>
              <a:buChar char="○"/>
            </a:pPr>
            <a:r>
              <a:rPr lang="en">
                <a:latin typeface="Darker Grotesque Medium"/>
                <a:ea typeface="Darker Grotesque Medium"/>
                <a:cs typeface="Darker Grotesque Medium"/>
                <a:sym typeface="Darker Grotesque Medium"/>
              </a:rPr>
              <a:t>Reaffirm an artist’s current investment in a market</a:t>
            </a:r>
            <a:endParaRPr>
              <a:latin typeface="Darker Grotesque Medium"/>
              <a:ea typeface="Darker Grotesque Medium"/>
              <a:cs typeface="Darker Grotesque Medium"/>
              <a:sym typeface="Darker Grotesque Medium"/>
            </a:endParaRPr>
          </a:p>
        </p:txBody>
      </p:sp>
      <p:pic>
        <p:nvPicPr>
          <p:cNvPr id="500" name="Google Shape;500;p56"/>
          <p:cNvPicPr preferRelativeResize="0"/>
          <p:nvPr/>
        </p:nvPicPr>
        <p:blipFill>
          <a:blip r:embed="rId4">
            <a:alphaModFix/>
          </a:blip>
          <a:stretch>
            <a:fillRect/>
          </a:stretch>
        </p:blipFill>
        <p:spPr>
          <a:xfrm>
            <a:off x="187600" y="0"/>
            <a:ext cx="4384400" cy="24154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04"/>
        <p:cNvGrpSpPr/>
        <p:nvPr/>
      </p:nvGrpSpPr>
      <p:grpSpPr>
        <a:xfrm>
          <a:off x="0" y="0"/>
          <a:ext cx="0" cy="0"/>
          <a:chOff x="0" y="0"/>
          <a:chExt cx="0" cy="0"/>
        </a:xfrm>
      </p:grpSpPr>
      <p:sp>
        <p:nvSpPr>
          <p:cNvPr id="505" name="Google Shape;505;p57"/>
          <p:cNvSpPr txBox="1">
            <a:spLocks noGrp="1"/>
          </p:cNvSpPr>
          <p:nvPr>
            <p:ph type="title"/>
          </p:nvPr>
        </p:nvSpPr>
        <p:spPr>
          <a:xfrm>
            <a:off x="348300" y="428200"/>
            <a:ext cx="2351400" cy="439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Best of Country</a:t>
            </a:r>
            <a:endParaRPr/>
          </a:p>
        </p:txBody>
      </p:sp>
      <p:sp>
        <p:nvSpPr>
          <p:cNvPr id="506" name="Google Shape;506;p57"/>
          <p:cNvSpPr txBox="1">
            <a:spLocks noGrp="1"/>
          </p:cNvSpPr>
          <p:nvPr>
            <p:ph type="body" idx="1"/>
          </p:nvPr>
        </p:nvSpPr>
        <p:spPr>
          <a:xfrm>
            <a:off x="3539325" y="593900"/>
            <a:ext cx="5090400" cy="401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Australia - The Weekend</a:t>
            </a:r>
            <a:endParaRPr/>
          </a:p>
          <a:p>
            <a:pPr marL="0" lvl="0" indent="0" algn="l" rtl="0">
              <a:spcBef>
                <a:spcPts val="1600"/>
              </a:spcBef>
              <a:spcAft>
                <a:spcPts val="0"/>
              </a:spcAft>
              <a:buNone/>
            </a:pPr>
            <a:r>
              <a:rPr lang="en"/>
              <a:t>Brazil - Bad Bunny</a:t>
            </a:r>
            <a:endParaRPr/>
          </a:p>
          <a:p>
            <a:pPr marL="0" lvl="0" indent="0" algn="l" rtl="0">
              <a:spcBef>
                <a:spcPts val="1600"/>
              </a:spcBef>
              <a:spcAft>
                <a:spcPts val="0"/>
              </a:spcAft>
              <a:buNone/>
            </a:pPr>
            <a:r>
              <a:rPr lang="en"/>
              <a:t>Germany - Drake</a:t>
            </a:r>
            <a:endParaRPr/>
          </a:p>
          <a:p>
            <a:pPr marL="0" lvl="0" indent="0" algn="l" rtl="0">
              <a:spcBef>
                <a:spcPts val="1600"/>
              </a:spcBef>
              <a:spcAft>
                <a:spcPts val="0"/>
              </a:spcAft>
              <a:buNone/>
            </a:pPr>
            <a:r>
              <a:rPr lang="en"/>
              <a:t>India - BTS</a:t>
            </a:r>
            <a:endParaRPr/>
          </a:p>
          <a:p>
            <a:pPr marL="0" lvl="0" indent="0" algn="l" rtl="0">
              <a:spcBef>
                <a:spcPts val="1600"/>
              </a:spcBef>
              <a:spcAft>
                <a:spcPts val="0"/>
              </a:spcAft>
              <a:buNone/>
            </a:pPr>
            <a:r>
              <a:rPr lang="en"/>
              <a:t>Japan - BTS</a:t>
            </a:r>
            <a:endParaRPr/>
          </a:p>
          <a:p>
            <a:pPr marL="0" lvl="0" indent="0" algn="l" rtl="0">
              <a:spcBef>
                <a:spcPts val="1600"/>
              </a:spcBef>
              <a:spcAft>
                <a:spcPts val="0"/>
              </a:spcAft>
              <a:buNone/>
            </a:pPr>
            <a:r>
              <a:rPr lang="en"/>
              <a:t>Philippines - Bad Bunny</a:t>
            </a:r>
            <a:endParaRPr/>
          </a:p>
          <a:p>
            <a:pPr marL="0" lvl="0" indent="0" algn="l" rtl="0">
              <a:spcBef>
                <a:spcPts val="1600"/>
              </a:spcBef>
              <a:spcAft>
                <a:spcPts val="0"/>
              </a:spcAft>
              <a:buNone/>
            </a:pPr>
            <a:r>
              <a:rPr lang="en"/>
              <a:t>South Africa - All Time Low, Bad Bunny, Kacey Musgraves</a:t>
            </a:r>
            <a:endParaRPr/>
          </a:p>
          <a:p>
            <a:pPr marL="0" lvl="0" indent="0" algn="l" rtl="0">
              <a:spcBef>
                <a:spcPts val="1600"/>
              </a:spcBef>
              <a:spcAft>
                <a:spcPts val="0"/>
              </a:spcAft>
              <a:buNone/>
            </a:pPr>
            <a:r>
              <a:rPr lang="en"/>
              <a:t>United Kingdom - BTS, Drake</a:t>
            </a:r>
            <a:endParaRPr/>
          </a:p>
          <a:p>
            <a:pPr marL="0" lvl="0" indent="0" algn="l" rtl="0">
              <a:spcBef>
                <a:spcPts val="1600"/>
              </a:spcBef>
              <a:spcAft>
                <a:spcPts val="0"/>
              </a:spcAft>
              <a:buNone/>
            </a:pPr>
            <a:r>
              <a:rPr lang="en"/>
              <a:t>United States - Bad Bunny</a:t>
            </a:r>
            <a:endParaRPr/>
          </a:p>
          <a:p>
            <a:pPr marL="0" lvl="0" indent="0" algn="l" rtl="0">
              <a:spcBef>
                <a:spcPts val="1600"/>
              </a:spcBef>
              <a:spcAft>
                <a:spcPts val="0"/>
              </a:spcAft>
              <a:buNone/>
            </a:pPr>
            <a:endParaRPr/>
          </a:p>
          <a:p>
            <a:pPr marL="0" lvl="0" indent="0" algn="l" rtl="0">
              <a:spcBef>
                <a:spcPts val="1600"/>
              </a:spcBef>
              <a:spcAft>
                <a:spcPts val="1600"/>
              </a:spcAft>
              <a:buNone/>
            </a:pP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sp>
        <p:nvSpPr>
          <p:cNvPr id="511" name="Google Shape;511;p58"/>
          <p:cNvSpPr txBox="1">
            <a:spLocks noGrp="1"/>
          </p:cNvSpPr>
          <p:nvPr>
            <p:ph type="title"/>
          </p:nvPr>
        </p:nvSpPr>
        <p:spPr>
          <a:xfrm>
            <a:off x="4854877" y="390700"/>
            <a:ext cx="3569100" cy="57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Bad Bunny &amp; The Weeknd Results</a:t>
            </a:r>
            <a:endParaRPr/>
          </a:p>
        </p:txBody>
      </p:sp>
      <p:pic>
        <p:nvPicPr>
          <p:cNvPr id="512" name="Google Shape;512;p58"/>
          <p:cNvPicPr preferRelativeResize="0"/>
          <p:nvPr/>
        </p:nvPicPr>
        <p:blipFill rotWithShape="1">
          <a:blip r:embed="rId3">
            <a:alphaModFix/>
          </a:blip>
          <a:srcRect t="5005" r="15704" b="30573"/>
          <a:stretch/>
        </p:blipFill>
        <p:spPr>
          <a:xfrm>
            <a:off x="295600" y="260325"/>
            <a:ext cx="4276401" cy="2816967"/>
          </a:xfrm>
          <a:prstGeom prst="rect">
            <a:avLst/>
          </a:prstGeom>
          <a:noFill/>
          <a:ln>
            <a:noFill/>
          </a:ln>
        </p:spPr>
      </p:pic>
      <p:pic>
        <p:nvPicPr>
          <p:cNvPr id="513" name="Google Shape;513;p58"/>
          <p:cNvPicPr preferRelativeResize="0"/>
          <p:nvPr/>
        </p:nvPicPr>
        <p:blipFill rotWithShape="1">
          <a:blip r:embed="rId4">
            <a:alphaModFix/>
          </a:blip>
          <a:srcRect r="13171" b="29863"/>
          <a:stretch/>
        </p:blipFill>
        <p:spPr>
          <a:xfrm>
            <a:off x="4309950" y="2124000"/>
            <a:ext cx="4496902" cy="2816972"/>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17"/>
        <p:cNvGrpSpPr/>
        <p:nvPr/>
      </p:nvGrpSpPr>
      <p:grpSpPr>
        <a:xfrm>
          <a:off x="0" y="0"/>
          <a:ext cx="0" cy="0"/>
          <a:chOff x="0" y="0"/>
          <a:chExt cx="0" cy="0"/>
        </a:xfrm>
      </p:grpSpPr>
      <p:sp>
        <p:nvSpPr>
          <p:cNvPr id="518" name="Google Shape;518;p59"/>
          <p:cNvSpPr txBox="1">
            <a:spLocks noGrp="1"/>
          </p:cNvSpPr>
          <p:nvPr>
            <p:ph type="title"/>
          </p:nvPr>
        </p:nvSpPr>
        <p:spPr>
          <a:xfrm>
            <a:off x="4536649" y="368500"/>
            <a:ext cx="3909600" cy="57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Kacey Musgraves &amp; Drake Results</a:t>
            </a:r>
            <a:endParaRPr/>
          </a:p>
        </p:txBody>
      </p:sp>
      <p:pic>
        <p:nvPicPr>
          <p:cNvPr id="519" name="Google Shape;519;p59"/>
          <p:cNvPicPr preferRelativeResize="0"/>
          <p:nvPr/>
        </p:nvPicPr>
        <p:blipFill rotWithShape="1">
          <a:blip r:embed="rId3">
            <a:alphaModFix/>
          </a:blip>
          <a:srcRect r="14449" b="25656"/>
          <a:stretch/>
        </p:blipFill>
        <p:spPr>
          <a:xfrm>
            <a:off x="281550" y="156725"/>
            <a:ext cx="4025678" cy="2880952"/>
          </a:xfrm>
          <a:prstGeom prst="rect">
            <a:avLst/>
          </a:prstGeom>
          <a:noFill/>
          <a:ln>
            <a:noFill/>
          </a:ln>
        </p:spPr>
      </p:pic>
      <p:pic>
        <p:nvPicPr>
          <p:cNvPr id="520" name="Google Shape;520;p59"/>
          <p:cNvPicPr preferRelativeResize="0"/>
          <p:nvPr/>
        </p:nvPicPr>
        <p:blipFill>
          <a:blip r:embed="rId4">
            <a:alphaModFix/>
          </a:blip>
          <a:stretch>
            <a:fillRect/>
          </a:stretch>
        </p:blipFill>
        <p:spPr>
          <a:xfrm>
            <a:off x="4307228" y="2055700"/>
            <a:ext cx="4531970" cy="293579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24"/>
        <p:cNvGrpSpPr/>
        <p:nvPr/>
      </p:nvGrpSpPr>
      <p:grpSpPr>
        <a:xfrm>
          <a:off x="0" y="0"/>
          <a:ext cx="0" cy="0"/>
          <a:chOff x="0" y="0"/>
          <a:chExt cx="0" cy="0"/>
        </a:xfrm>
      </p:grpSpPr>
      <p:sp>
        <p:nvSpPr>
          <p:cNvPr id="525" name="Google Shape;525;p60"/>
          <p:cNvSpPr txBox="1">
            <a:spLocks noGrp="1"/>
          </p:cNvSpPr>
          <p:nvPr>
            <p:ph type="title"/>
          </p:nvPr>
        </p:nvSpPr>
        <p:spPr>
          <a:xfrm>
            <a:off x="3896410" y="390700"/>
            <a:ext cx="4527600" cy="57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BTS &amp; All Time Low</a:t>
            </a:r>
            <a:endParaRPr/>
          </a:p>
          <a:p>
            <a:pPr marL="0" lvl="0" indent="0" algn="r" rtl="0">
              <a:spcBef>
                <a:spcPts val="0"/>
              </a:spcBef>
              <a:spcAft>
                <a:spcPts val="0"/>
              </a:spcAft>
              <a:buNone/>
            </a:pPr>
            <a:r>
              <a:rPr lang="en"/>
              <a:t>Results</a:t>
            </a:r>
            <a:endParaRPr/>
          </a:p>
        </p:txBody>
      </p:sp>
      <p:pic>
        <p:nvPicPr>
          <p:cNvPr id="526" name="Google Shape;526;p60"/>
          <p:cNvPicPr preferRelativeResize="0"/>
          <p:nvPr/>
        </p:nvPicPr>
        <p:blipFill rotWithShape="1">
          <a:blip r:embed="rId3">
            <a:alphaModFix/>
          </a:blip>
          <a:srcRect r="14346" b="28530"/>
          <a:stretch/>
        </p:blipFill>
        <p:spPr>
          <a:xfrm>
            <a:off x="0" y="235125"/>
            <a:ext cx="4498428" cy="2900466"/>
          </a:xfrm>
          <a:prstGeom prst="rect">
            <a:avLst/>
          </a:prstGeom>
          <a:noFill/>
          <a:ln>
            <a:noFill/>
          </a:ln>
        </p:spPr>
      </p:pic>
      <p:pic>
        <p:nvPicPr>
          <p:cNvPr id="527" name="Google Shape;527;p60"/>
          <p:cNvPicPr preferRelativeResize="0"/>
          <p:nvPr/>
        </p:nvPicPr>
        <p:blipFill rotWithShape="1">
          <a:blip r:embed="rId4">
            <a:alphaModFix/>
          </a:blip>
          <a:srcRect r="13696" b="27688"/>
          <a:stretch/>
        </p:blipFill>
        <p:spPr>
          <a:xfrm>
            <a:off x="4189374" y="2351700"/>
            <a:ext cx="4498428" cy="270297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31"/>
        <p:cNvGrpSpPr/>
        <p:nvPr/>
      </p:nvGrpSpPr>
      <p:grpSpPr>
        <a:xfrm>
          <a:off x="0" y="0"/>
          <a:ext cx="0" cy="0"/>
          <a:chOff x="0" y="0"/>
          <a:chExt cx="0" cy="0"/>
        </a:xfrm>
      </p:grpSpPr>
      <p:sp>
        <p:nvSpPr>
          <p:cNvPr id="532" name="Google Shape;532;p61"/>
          <p:cNvSpPr txBox="1">
            <a:spLocks noGrp="1"/>
          </p:cNvSpPr>
          <p:nvPr>
            <p:ph type="title"/>
          </p:nvPr>
        </p:nvSpPr>
        <p:spPr>
          <a:xfrm>
            <a:off x="3896410" y="390700"/>
            <a:ext cx="4527600" cy="57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Conclusion</a:t>
            </a:r>
            <a:endParaRPr/>
          </a:p>
        </p:txBody>
      </p:sp>
      <p:sp>
        <p:nvSpPr>
          <p:cNvPr id="533" name="Google Shape;533;p61"/>
          <p:cNvSpPr txBox="1">
            <a:spLocks noGrp="1"/>
          </p:cNvSpPr>
          <p:nvPr>
            <p:ph type="subTitle" idx="1"/>
          </p:nvPr>
        </p:nvSpPr>
        <p:spPr>
          <a:xfrm>
            <a:off x="274850" y="2427024"/>
            <a:ext cx="2363100" cy="164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Through our research it was concluded, that the genre of Latin music was the most popular among the other genres analyzed globally. </a:t>
            </a:r>
            <a:endParaRPr/>
          </a:p>
        </p:txBody>
      </p:sp>
      <p:sp>
        <p:nvSpPr>
          <p:cNvPr id="534" name="Google Shape;534;p61"/>
          <p:cNvSpPr txBox="1">
            <a:spLocks noGrp="1"/>
          </p:cNvSpPr>
          <p:nvPr>
            <p:ph type="title" idx="2"/>
          </p:nvPr>
        </p:nvSpPr>
        <p:spPr>
          <a:xfrm>
            <a:off x="274850" y="1854325"/>
            <a:ext cx="23631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Latin Music Topped Global Charts</a:t>
            </a:r>
            <a:endParaRPr/>
          </a:p>
        </p:txBody>
      </p:sp>
      <p:grpSp>
        <p:nvGrpSpPr>
          <p:cNvPr id="535" name="Google Shape;535;p61"/>
          <p:cNvGrpSpPr/>
          <p:nvPr/>
        </p:nvGrpSpPr>
        <p:grpSpPr>
          <a:xfrm>
            <a:off x="3204265" y="1637015"/>
            <a:ext cx="2735468" cy="1869472"/>
            <a:chOff x="784525" y="1210225"/>
            <a:chExt cx="4773940" cy="3361150"/>
          </a:xfrm>
        </p:grpSpPr>
        <p:sp>
          <p:nvSpPr>
            <p:cNvPr id="536" name="Google Shape;536;p61"/>
            <p:cNvSpPr/>
            <p:nvPr/>
          </p:nvSpPr>
          <p:spPr>
            <a:xfrm>
              <a:off x="784525" y="1210225"/>
              <a:ext cx="4773940" cy="3265524"/>
            </a:xfrm>
            <a:custGeom>
              <a:avLst/>
              <a:gdLst/>
              <a:ahLst/>
              <a:cxnLst/>
              <a:rect l="l" t="t" r="r" b="b"/>
              <a:pathLst>
                <a:path w="50215" h="42163" extrusionOk="0">
                  <a:moveTo>
                    <a:pt x="25306" y="1"/>
                  </a:moveTo>
                  <a:cubicBezTo>
                    <a:pt x="21389" y="1"/>
                    <a:pt x="16865" y="1505"/>
                    <a:pt x="11812" y="5314"/>
                  </a:cubicBezTo>
                  <a:cubicBezTo>
                    <a:pt x="11812" y="5314"/>
                    <a:pt x="5037" y="10895"/>
                    <a:pt x="2513" y="17785"/>
                  </a:cubicBezTo>
                  <a:cubicBezTo>
                    <a:pt x="1" y="24674"/>
                    <a:pt x="1933" y="32416"/>
                    <a:pt x="7765" y="37225"/>
                  </a:cubicBezTo>
                  <a:cubicBezTo>
                    <a:pt x="13586" y="42045"/>
                    <a:pt x="22237" y="39374"/>
                    <a:pt x="30388" y="41466"/>
                  </a:cubicBezTo>
                  <a:cubicBezTo>
                    <a:pt x="32177" y="41925"/>
                    <a:pt x="33958" y="42163"/>
                    <a:pt x="35668" y="42163"/>
                  </a:cubicBezTo>
                  <a:cubicBezTo>
                    <a:pt x="41740" y="42163"/>
                    <a:pt x="46916" y="39171"/>
                    <a:pt x="48362" y="32518"/>
                  </a:cubicBezTo>
                  <a:cubicBezTo>
                    <a:pt x="50215" y="23981"/>
                    <a:pt x="44349" y="22207"/>
                    <a:pt x="41552" y="13385"/>
                  </a:cubicBezTo>
                  <a:cubicBezTo>
                    <a:pt x="39636" y="7323"/>
                    <a:pt x="33946" y="1"/>
                    <a:pt x="25306" y="1"/>
                  </a:cubicBezTo>
                  <a:close/>
                </a:path>
              </a:pathLst>
            </a:custGeom>
            <a:solidFill>
              <a:srgbClr val="0EAD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61"/>
            <p:cNvSpPr/>
            <p:nvPr/>
          </p:nvSpPr>
          <p:spPr>
            <a:xfrm flipH="1">
              <a:off x="4514627" y="2896799"/>
              <a:ext cx="81700" cy="81700"/>
            </a:xfrm>
            <a:custGeom>
              <a:avLst/>
              <a:gdLst/>
              <a:ahLst/>
              <a:cxnLst/>
              <a:rect l="l" t="t" r="r" b="b"/>
              <a:pathLst>
                <a:path w="945" h="945" extrusionOk="0">
                  <a:moveTo>
                    <a:pt x="478" y="115"/>
                  </a:moveTo>
                  <a:cubicBezTo>
                    <a:pt x="671" y="115"/>
                    <a:pt x="831" y="274"/>
                    <a:pt x="831" y="478"/>
                  </a:cubicBezTo>
                  <a:cubicBezTo>
                    <a:pt x="831" y="672"/>
                    <a:pt x="671" y="831"/>
                    <a:pt x="478" y="831"/>
                  </a:cubicBezTo>
                  <a:cubicBezTo>
                    <a:pt x="273" y="831"/>
                    <a:pt x="114" y="672"/>
                    <a:pt x="114" y="478"/>
                  </a:cubicBezTo>
                  <a:cubicBezTo>
                    <a:pt x="114" y="274"/>
                    <a:pt x="273" y="115"/>
                    <a:pt x="478" y="115"/>
                  </a:cubicBezTo>
                  <a:close/>
                  <a:moveTo>
                    <a:pt x="478" y="1"/>
                  </a:moveTo>
                  <a:cubicBezTo>
                    <a:pt x="217" y="1"/>
                    <a:pt x="0" y="217"/>
                    <a:pt x="0" y="478"/>
                  </a:cubicBezTo>
                  <a:cubicBezTo>
                    <a:pt x="0" y="728"/>
                    <a:pt x="217" y="945"/>
                    <a:pt x="478" y="945"/>
                  </a:cubicBezTo>
                  <a:cubicBezTo>
                    <a:pt x="728" y="945"/>
                    <a:pt x="944" y="728"/>
                    <a:pt x="944" y="478"/>
                  </a:cubicBezTo>
                  <a:cubicBezTo>
                    <a:pt x="944" y="217"/>
                    <a:pt x="728" y="1"/>
                    <a:pt x="47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8" name="Google Shape;538;p61"/>
            <p:cNvGrpSpPr/>
            <p:nvPr/>
          </p:nvGrpSpPr>
          <p:grpSpPr>
            <a:xfrm flipH="1">
              <a:off x="1365590" y="1575012"/>
              <a:ext cx="3354627" cy="2927020"/>
              <a:chOff x="2646882" y="1848187"/>
              <a:chExt cx="3354627" cy="2927020"/>
            </a:xfrm>
          </p:grpSpPr>
          <p:sp>
            <p:nvSpPr>
              <p:cNvPr id="539" name="Google Shape;539;p61"/>
              <p:cNvSpPr/>
              <p:nvPr/>
            </p:nvSpPr>
            <p:spPr>
              <a:xfrm>
                <a:off x="2825758" y="2896799"/>
                <a:ext cx="80663" cy="81700"/>
              </a:xfrm>
              <a:custGeom>
                <a:avLst/>
                <a:gdLst/>
                <a:ahLst/>
                <a:cxnLst/>
                <a:rect l="l" t="t" r="r" b="b"/>
                <a:pathLst>
                  <a:path w="933" h="945" extrusionOk="0">
                    <a:moveTo>
                      <a:pt x="467" y="115"/>
                    </a:moveTo>
                    <a:cubicBezTo>
                      <a:pt x="660" y="115"/>
                      <a:pt x="831" y="274"/>
                      <a:pt x="831" y="478"/>
                    </a:cubicBezTo>
                    <a:cubicBezTo>
                      <a:pt x="831" y="672"/>
                      <a:pt x="660" y="831"/>
                      <a:pt x="467" y="831"/>
                    </a:cubicBezTo>
                    <a:cubicBezTo>
                      <a:pt x="274" y="831"/>
                      <a:pt x="114" y="672"/>
                      <a:pt x="114" y="478"/>
                    </a:cubicBezTo>
                    <a:cubicBezTo>
                      <a:pt x="114" y="274"/>
                      <a:pt x="274" y="115"/>
                      <a:pt x="467" y="115"/>
                    </a:cubicBezTo>
                    <a:close/>
                    <a:moveTo>
                      <a:pt x="467" y="1"/>
                    </a:moveTo>
                    <a:cubicBezTo>
                      <a:pt x="205" y="1"/>
                      <a:pt x="1" y="217"/>
                      <a:pt x="1" y="478"/>
                    </a:cubicBezTo>
                    <a:cubicBezTo>
                      <a:pt x="1" y="728"/>
                      <a:pt x="205" y="945"/>
                      <a:pt x="467" y="945"/>
                    </a:cubicBezTo>
                    <a:cubicBezTo>
                      <a:pt x="728" y="945"/>
                      <a:pt x="933" y="728"/>
                      <a:pt x="933" y="478"/>
                    </a:cubicBezTo>
                    <a:cubicBezTo>
                      <a:pt x="933" y="217"/>
                      <a:pt x="728" y="1"/>
                      <a:pt x="46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61"/>
              <p:cNvSpPr/>
              <p:nvPr/>
            </p:nvSpPr>
            <p:spPr>
              <a:xfrm>
                <a:off x="2646882" y="4661086"/>
                <a:ext cx="3240593" cy="114121"/>
              </a:xfrm>
              <a:custGeom>
                <a:avLst/>
                <a:gdLst/>
                <a:ahLst/>
                <a:cxnLst/>
                <a:rect l="l" t="t" r="r" b="b"/>
                <a:pathLst>
                  <a:path w="37483" h="1320" extrusionOk="0">
                    <a:moveTo>
                      <a:pt x="18748" y="1"/>
                    </a:moveTo>
                    <a:cubicBezTo>
                      <a:pt x="8391" y="1"/>
                      <a:pt x="1" y="284"/>
                      <a:pt x="1" y="648"/>
                    </a:cubicBezTo>
                    <a:cubicBezTo>
                      <a:pt x="1" y="1024"/>
                      <a:pt x="8391" y="1319"/>
                      <a:pt x="18736" y="1319"/>
                    </a:cubicBezTo>
                    <a:cubicBezTo>
                      <a:pt x="29081" y="1319"/>
                      <a:pt x="37483" y="1024"/>
                      <a:pt x="37483" y="648"/>
                    </a:cubicBezTo>
                    <a:cubicBezTo>
                      <a:pt x="37483" y="284"/>
                      <a:pt x="29093" y="1"/>
                      <a:pt x="18748" y="1"/>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61"/>
              <p:cNvSpPr/>
              <p:nvPr/>
            </p:nvSpPr>
            <p:spPr>
              <a:xfrm>
                <a:off x="3672069" y="4203048"/>
                <a:ext cx="1185385" cy="511208"/>
              </a:xfrm>
              <a:custGeom>
                <a:avLst/>
                <a:gdLst/>
                <a:ahLst/>
                <a:cxnLst/>
                <a:rect l="l" t="t" r="r" b="b"/>
                <a:pathLst>
                  <a:path w="13711" h="5913" extrusionOk="0">
                    <a:moveTo>
                      <a:pt x="5526" y="1"/>
                    </a:moveTo>
                    <a:cubicBezTo>
                      <a:pt x="5526" y="1"/>
                      <a:pt x="6435" y="3923"/>
                      <a:pt x="6037" y="4559"/>
                    </a:cubicBezTo>
                    <a:cubicBezTo>
                      <a:pt x="5526" y="5401"/>
                      <a:pt x="0" y="5913"/>
                      <a:pt x="0" y="5913"/>
                    </a:cubicBezTo>
                    <a:lnTo>
                      <a:pt x="12176" y="5913"/>
                    </a:lnTo>
                    <a:cubicBezTo>
                      <a:pt x="12176" y="5913"/>
                      <a:pt x="13711" y="5481"/>
                      <a:pt x="13244" y="4253"/>
                    </a:cubicBezTo>
                    <a:cubicBezTo>
                      <a:pt x="12892" y="3309"/>
                      <a:pt x="11187" y="1"/>
                      <a:pt x="111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61"/>
              <p:cNvSpPr/>
              <p:nvPr/>
            </p:nvSpPr>
            <p:spPr>
              <a:xfrm>
                <a:off x="3667141" y="4198120"/>
                <a:ext cx="1165759" cy="520978"/>
              </a:xfrm>
              <a:custGeom>
                <a:avLst/>
                <a:gdLst/>
                <a:ahLst/>
                <a:cxnLst/>
                <a:rect l="l" t="t" r="r" b="b"/>
                <a:pathLst>
                  <a:path w="13484" h="6026" extrusionOk="0">
                    <a:moveTo>
                      <a:pt x="11209" y="114"/>
                    </a:moveTo>
                    <a:cubicBezTo>
                      <a:pt x="11380" y="445"/>
                      <a:pt x="12927" y="3446"/>
                      <a:pt x="13256" y="4333"/>
                    </a:cubicBezTo>
                    <a:cubicBezTo>
                      <a:pt x="13369" y="4639"/>
                      <a:pt x="13359" y="4924"/>
                      <a:pt x="13233" y="5174"/>
                    </a:cubicBezTo>
                    <a:cubicBezTo>
                      <a:pt x="12983" y="5674"/>
                      <a:pt x="12301" y="5890"/>
                      <a:pt x="12233" y="5912"/>
                    </a:cubicBezTo>
                    <a:lnTo>
                      <a:pt x="1081" y="5912"/>
                    </a:lnTo>
                    <a:cubicBezTo>
                      <a:pt x="2718" y="5719"/>
                      <a:pt x="5753" y="5287"/>
                      <a:pt x="6151" y="4651"/>
                    </a:cubicBezTo>
                    <a:cubicBezTo>
                      <a:pt x="6526" y="4037"/>
                      <a:pt x="5775" y="649"/>
                      <a:pt x="5651" y="114"/>
                    </a:cubicBezTo>
                    <a:close/>
                    <a:moveTo>
                      <a:pt x="5583" y="1"/>
                    </a:moveTo>
                    <a:cubicBezTo>
                      <a:pt x="5571" y="1"/>
                      <a:pt x="5548" y="13"/>
                      <a:pt x="5537" y="23"/>
                    </a:cubicBezTo>
                    <a:cubicBezTo>
                      <a:pt x="5525" y="35"/>
                      <a:pt x="5525" y="58"/>
                      <a:pt x="5525" y="69"/>
                    </a:cubicBezTo>
                    <a:cubicBezTo>
                      <a:pt x="5844" y="1422"/>
                      <a:pt x="6356" y="4093"/>
                      <a:pt x="6048" y="4594"/>
                    </a:cubicBezTo>
                    <a:cubicBezTo>
                      <a:pt x="5548" y="5401"/>
                      <a:pt x="103" y="5912"/>
                      <a:pt x="46" y="5912"/>
                    </a:cubicBezTo>
                    <a:cubicBezTo>
                      <a:pt x="23" y="5924"/>
                      <a:pt x="0" y="5947"/>
                      <a:pt x="0" y="5970"/>
                    </a:cubicBezTo>
                    <a:cubicBezTo>
                      <a:pt x="0" y="6003"/>
                      <a:pt x="23" y="6026"/>
                      <a:pt x="57" y="6026"/>
                    </a:cubicBezTo>
                    <a:lnTo>
                      <a:pt x="12255" y="6026"/>
                    </a:lnTo>
                    <a:cubicBezTo>
                      <a:pt x="12290" y="6015"/>
                      <a:pt x="13040" y="5799"/>
                      <a:pt x="13336" y="5219"/>
                    </a:cubicBezTo>
                    <a:cubicBezTo>
                      <a:pt x="13472" y="4946"/>
                      <a:pt x="13483" y="4628"/>
                      <a:pt x="13359" y="4298"/>
                    </a:cubicBezTo>
                    <a:cubicBezTo>
                      <a:pt x="13006" y="3355"/>
                      <a:pt x="11312" y="69"/>
                      <a:pt x="11290" y="35"/>
                    </a:cubicBezTo>
                    <a:cubicBezTo>
                      <a:pt x="11290" y="13"/>
                      <a:pt x="11267" y="1"/>
                      <a:pt x="1124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61"/>
              <p:cNvSpPr/>
              <p:nvPr/>
            </p:nvSpPr>
            <p:spPr>
              <a:xfrm>
                <a:off x="3672069" y="4203048"/>
                <a:ext cx="1146998" cy="487606"/>
              </a:xfrm>
              <a:custGeom>
                <a:avLst/>
                <a:gdLst/>
                <a:ahLst/>
                <a:cxnLst/>
                <a:rect l="l" t="t" r="r" b="b"/>
                <a:pathLst>
                  <a:path w="13267" h="5640" extrusionOk="0">
                    <a:moveTo>
                      <a:pt x="5264" y="1"/>
                    </a:moveTo>
                    <a:cubicBezTo>
                      <a:pt x="5264" y="1"/>
                      <a:pt x="6230" y="3957"/>
                      <a:pt x="5776" y="4559"/>
                    </a:cubicBezTo>
                    <a:cubicBezTo>
                      <a:pt x="5321" y="5173"/>
                      <a:pt x="0" y="5640"/>
                      <a:pt x="0" y="5640"/>
                    </a:cubicBezTo>
                    <a:lnTo>
                      <a:pt x="12233" y="5640"/>
                    </a:lnTo>
                    <a:cubicBezTo>
                      <a:pt x="12233" y="5640"/>
                      <a:pt x="13267" y="5230"/>
                      <a:pt x="12983" y="4253"/>
                    </a:cubicBezTo>
                    <a:cubicBezTo>
                      <a:pt x="12699" y="3286"/>
                      <a:pt x="10925" y="1"/>
                      <a:pt x="1092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61"/>
              <p:cNvSpPr/>
              <p:nvPr/>
            </p:nvSpPr>
            <p:spPr>
              <a:xfrm>
                <a:off x="3667141" y="4198120"/>
                <a:ext cx="1157892" cy="497462"/>
              </a:xfrm>
              <a:custGeom>
                <a:avLst/>
                <a:gdLst/>
                <a:ahLst/>
                <a:cxnLst/>
                <a:rect l="l" t="t" r="r" b="b"/>
                <a:pathLst>
                  <a:path w="13393" h="5754" extrusionOk="0">
                    <a:moveTo>
                      <a:pt x="10948" y="114"/>
                    </a:moveTo>
                    <a:cubicBezTo>
                      <a:pt x="11119" y="445"/>
                      <a:pt x="12722" y="3423"/>
                      <a:pt x="12983" y="4333"/>
                    </a:cubicBezTo>
                    <a:cubicBezTo>
                      <a:pt x="13245" y="5197"/>
                      <a:pt x="12392" y="5594"/>
                      <a:pt x="12278" y="5639"/>
                    </a:cubicBezTo>
                    <a:lnTo>
                      <a:pt x="1149" y="5639"/>
                    </a:lnTo>
                    <a:cubicBezTo>
                      <a:pt x="2740" y="5469"/>
                      <a:pt x="5537" y="5106"/>
                      <a:pt x="5878" y="4651"/>
                    </a:cubicBezTo>
                    <a:cubicBezTo>
                      <a:pt x="6321" y="4071"/>
                      <a:pt x="5514" y="660"/>
                      <a:pt x="5389" y="114"/>
                    </a:cubicBezTo>
                    <a:close/>
                    <a:moveTo>
                      <a:pt x="5321" y="1"/>
                    </a:moveTo>
                    <a:cubicBezTo>
                      <a:pt x="5298" y="1"/>
                      <a:pt x="5287" y="13"/>
                      <a:pt x="5275" y="23"/>
                    </a:cubicBezTo>
                    <a:cubicBezTo>
                      <a:pt x="5264" y="35"/>
                      <a:pt x="5264" y="58"/>
                      <a:pt x="5264" y="69"/>
                    </a:cubicBezTo>
                    <a:cubicBezTo>
                      <a:pt x="5537" y="1160"/>
                      <a:pt x="6151" y="4105"/>
                      <a:pt x="5787" y="4583"/>
                    </a:cubicBezTo>
                    <a:cubicBezTo>
                      <a:pt x="5423" y="5071"/>
                      <a:pt x="1524" y="5515"/>
                      <a:pt x="46" y="5639"/>
                    </a:cubicBezTo>
                    <a:cubicBezTo>
                      <a:pt x="23" y="5651"/>
                      <a:pt x="0" y="5674"/>
                      <a:pt x="0" y="5697"/>
                    </a:cubicBezTo>
                    <a:cubicBezTo>
                      <a:pt x="0" y="5730"/>
                      <a:pt x="23" y="5753"/>
                      <a:pt x="57" y="5753"/>
                    </a:cubicBezTo>
                    <a:lnTo>
                      <a:pt x="12313" y="5753"/>
                    </a:lnTo>
                    <a:cubicBezTo>
                      <a:pt x="12324" y="5742"/>
                      <a:pt x="13392" y="5298"/>
                      <a:pt x="13086" y="4298"/>
                    </a:cubicBezTo>
                    <a:cubicBezTo>
                      <a:pt x="12801" y="3332"/>
                      <a:pt x="11096" y="172"/>
                      <a:pt x="11028" y="35"/>
                    </a:cubicBezTo>
                    <a:cubicBezTo>
                      <a:pt x="11017" y="13"/>
                      <a:pt x="11005" y="1"/>
                      <a:pt x="1098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61"/>
              <p:cNvSpPr/>
              <p:nvPr/>
            </p:nvSpPr>
            <p:spPr>
              <a:xfrm>
                <a:off x="4127083" y="4203048"/>
                <a:ext cx="648758" cy="319538"/>
              </a:xfrm>
              <a:custGeom>
                <a:avLst/>
                <a:gdLst/>
                <a:ahLst/>
                <a:cxnLst/>
                <a:rect l="l" t="t" r="r" b="b"/>
                <a:pathLst>
                  <a:path w="7504" h="3696" extrusionOk="0">
                    <a:moveTo>
                      <a:pt x="1" y="1"/>
                    </a:moveTo>
                    <a:cubicBezTo>
                      <a:pt x="1" y="1"/>
                      <a:pt x="569" y="2343"/>
                      <a:pt x="626" y="3695"/>
                    </a:cubicBezTo>
                    <a:lnTo>
                      <a:pt x="7504" y="3695"/>
                    </a:lnTo>
                    <a:cubicBezTo>
                      <a:pt x="6947" y="2399"/>
                      <a:pt x="5662" y="1"/>
                      <a:pt x="566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61"/>
              <p:cNvSpPr/>
              <p:nvPr/>
            </p:nvSpPr>
            <p:spPr>
              <a:xfrm>
                <a:off x="4122241" y="4198120"/>
                <a:ext cx="658614" cy="329394"/>
              </a:xfrm>
              <a:custGeom>
                <a:avLst/>
                <a:gdLst/>
                <a:ahLst/>
                <a:cxnLst/>
                <a:rect l="l" t="t" r="r" b="b"/>
                <a:pathLst>
                  <a:path w="7618" h="3810" extrusionOk="0">
                    <a:moveTo>
                      <a:pt x="5684" y="114"/>
                    </a:moveTo>
                    <a:cubicBezTo>
                      <a:pt x="5832" y="387"/>
                      <a:pt x="6946" y="2479"/>
                      <a:pt x="7481" y="3696"/>
                    </a:cubicBezTo>
                    <a:lnTo>
                      <a:pt x="739" y="3696"/>
                    </a:lnTo>
                    <a:cubicBezTo>
                      <a:pt x="682" y="2479"/>
                      <a:pt x="216" y="501"/>
                      <a:pt x="125" y="114"/>
                    </a:cubicBezTo>
                    <a:close/>
                    <a:moveTo>
                      <a:pt x="57" y="1"/>
                    </a:moveTo>
                    <a:cubicBezTo>
                      <a:pt x="34" y="1"/>
                      <a:pt x="23" y="13"/>
                      <a:pt x="11" y="23"/>
                    </a:cubicBezTo>
                    <a:cubicBezTo>
                      <a:pt x="0" y="35"/>
                      <a:pt x="0" y="58"/>
                      <a:pt x="0" y="69"/>
                    </a:cubicBezTo>
                    <a:cubicBezTo>
                      <a:pt x="0" y="92"/>
                      <a:pt x="580" y="2423"/>
                      <a:pt x="625" y="3752"/>
                    </a:cubicBezTo>
                    <a:cubicBezTo>
                      <a:pt x="637" y="3787"/>
                      <a:pt x="660" y="3810"/>
                      <a:pt x="682" y="3810"/>
                    </a:cubicBezTo>
                    <a:lnTo>
                      <a:pt x="7560" y="3810"/>
                    </a:lnTo>
                    <a:cubicBezTo>
                      <a:pt x="7583" y="3810"/>
                      <a:pt x="7594" y="3798"/>
                      <a:pt x="7605" y="3787"/>
                    </a:cubicBezTo>
                    <a:cubicBezTo>
                      <a:pt x="7617" y="3775"/>
                      <a:pt x="7617" y="3752"/>
                      <a:pt x="7617" y="3730"/>
                    </a:cubicBezTo>
                    <a:cubicBezTo>
                      <a:pt x="7060" y="2445"/>
                      <a:pt x="5775" y="58"/>
                      <a:pt x="5764" y="35"/>
                    </a:cubicBezTo>
                    <a:cubicBezTo>
                      <a:pt x="5753" y="13"/>
                      <a:pt x="5741" y="1"/>
                      <a:pt x="571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61"/>
              <p:cNvSpPr/>
              <p:nvPr/>
            </p:nvSpPr>
            <p:spPr>
              <a:xfrm>
                <a:off x="3672069" y="4692556"/>
                <a:ext cx="1052676" cy="21700"/>
              </a:xfrm>
              <a:custGeom>
                <a:avLst/>
                <a:gdLst/>
                <a:ahLst/>
                <a:cxnLst/>
                <a:rect l="l" t="t" r="r" b="b"/>
                <a:pathLst>
                  <a:path w="12176" h="251" extrusionOk="0">
                    <a:moveTo>
                      <a:pt x="0" y="0"/>
                    </a:moveTo>
                    <a:lnTo>
                      <a:pt x="0" y="251"/>
                    </a:lnTo>
                    <a:lnTo>
                      <a:pt x="12176" y="251"/>
                    </a:lnTo>
                    <a:lnTo>
                      <a:pt x="1217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61"/>
              <p:cNvSpPr/>
              <p:nvPr/>
            </p:nvSpPr>
            <p:spPr>
              <a:xfrm>
                <a:off x="3667141" y="4687628"/>
                <a:ext cx="1062532" cy="31470"/>
              </a:xfrm>
              <a:custGeom>
                <a:avLst/>
                <a:gdLst/>
                <a:ahLst/>
                <a:cxnLst/>
                <a:rect l="l" t="t" r="r" b="b"/>
                <a:pathLst>
                  <a:path w="12290" h="364" extrusionOk="0">
                    <a:moveTo>
                      <a:pt x="12176" y="114"/>
                    </a:moveTo>
                    <a:lnTo>
                      <a:pt x="12176" y="250"/>
                    </a:lnTo>
                    <a:lnTo>
                      <a:pt x="114" y="250"/>
                    </a:lnTo>
                    <a:lnTo>
                      <a:pt x="114" y="114"/>
                    </a:lnTo>
                    <a:close/>
                    <a:moveTo>
                      <a:pt x="57" y="0"/>
                    </a:moveTo>
                    <a:cubicBezTo>
                      <a:pt x="23" y="0"/>
                      <a:pt x="0" y="23"/>
                      <a:pt x="0" y="57"/>
                    </a:cubicBezTo>
                    <a:lnTo>
                      <a:pt x="0" y="308"/>
                    </a:lnTo>
                    <a:cubicBezTo>
                      <a:pt x="0" y="341"/>
                      <a:pt x="23" y="364"/>
                      <a:pt x="57" y="364"/>
                    </a:cubicBezTo>
                    <a:lnTo>
                      <a:pt x="12233" y="364"/>
                    </a:lnTo>
                    <a:cubicBezTo>
                      <a:pt x="12267" y="364"/>
                      <a:pt x="12290" y="341"/>
                      <a:pt x="12290" y="308"/>
                    </a:cubicBezTo>
                    <a:lnTo>
                      <a:pt x="12290" y="57"/>
                    </a:lnTo>
                    <a:cubicBezTo>
                      <a:pt x="12290" y="23"/>
                      <a:pt x="12267" y="0"/>
                      <a:pt x="1223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61"/>
              <p:cNvSpPr/>
              <p:nvPr/>
            </p:nvSpPr>
            <p:spPr>
              <a:xfrm>
                <a:off x="2818928" y="1853028"/>
                <a:ext cx="3177654" cy="2383564"/>
              </a:xfrm>
              <a:custGeom>
                <a:avLst/>
                <a:gdLst/>
                <a:ahLst/>
                <a:cxnLst/>
                <a:rect l="l" t="t" r="r" b="b"/>
                <a:pathLst>
                  <a:path w="36755" h="27570" extrusionOk="0">
                    <a:moveTo>
                      <a:pt x="921" y="1"/>
                    </a:moveTo>
                    <a:cubicBezTo>
                      <a:pt x="410" y="1"/>
                      <a:pt x="1" y="422"/>
                      <a:pt x="1" y="933"/>
                    </a:cubicBezTo>
                    <a:lnTo>
                      <a:pt x="1" y="26637"/>
                    </a:lnTo>
                    <a:cubicBezTo>
                      <a:pt x="1" y="27148"/>
                      <a:pt x="410" y="27570"/>
                      <a:pt x="921" y="27570"/>
                    </a:cubicBezTo>
                    <a:lnTo>
                      <a:pt x="35822" y="27570"/>
                    </a:lnTo>
                    <a:cubicBezTo>
                      <a:pt x="36334" y="27570"/>
                      <a:pt x="36754" y="27148"/>
                      <a:pt x="36754" y="26637"/>
                    </a:cubicBezTo>
                    <a:lnTo>
                      <a:pt x="36754" y="933"/>
                    </a:lnTo>
                    <a:cubicBezTo>
                      <a:pt x="36754" y="422"/>
                      <a:pt x="36334" y="1"/>
                      <a:pt x="3582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61"/>
              <p:cNvSpPr/>
              <p:nvPr/>
            </p:nvSpPr>
            <p:spPr>
              <a:xfrm>
                <a:off x="2814000" y="1848187"/>
                <a:ext cx="3187509" cy="2393247"/>
              </a:xfrm>
              <a:custGeom>
                <a:avLst/>
                <a:gdLst/>
                <a:ahLst/>
                <a:cxnLst/>
                <a:rect l="l" t="t" r="r" b="b"/>
                <a:pathLst>
                  <a:path w="36869" h="27682" extrusionOk="0">
                    <a:moveTo>
                      <a:pt x="35879" y="114"/>
                    </a:moveTo>
                    <a:cubicBezTo>
                      <a:pt x="36357" y="114"/>
                      <a:pt x="36755" y="500"/>
                      <a:pt x="36755" y="989"/>
                    </a:cubicBezTo>
                    <a:lnTo>
                      <a:pt x="36755" y="26693"/>
                    </a:lnTo>
                    <a:cubicBezTo>
                      <a:pt x="36755" y="27182"/>
                      <a:pt x="36357" y="27568"/>
                      <a:pt x="35879" y="27568"/>
                    </a:cubicBezTo>
                    <a:lnTo>
                      <a:pt x="978" y="27568"/>
                    </a:lnTo>
                    <a:cubicBezTo>
                      <a:pt x="501" y="27568"/>
                      <a:pt x="114" y="27182"/>
                      <a:pt x="114" y="26693"/>
                    </a:cubicBezTo>
                    <a:lnTo>
                      <a:pt x="114" y="989"/>
                    </a:lnTo>
                    <a:cubicBezTo>
                      <a:pt x="114" y="500"/>
                      <a:pt x="501" y="114"/>
                      <a:pt x="978" y="114"/>
                    </a:cubicBezTo>
                    <a:close/>
                    <a:moveTo>
                      <a:pt x="978" y="0"/>
                    </a:moveTo>
                    <a:cubicBezTo>
                      <a:pt x="444" y="0"/>
                      <a:pt x="0" y="443"/>
                      <a:pt x="0" y="989"/>
                    </a:cubicBezTo>
                    <a:lnTo>
                      <a:pt x="0" y="26693"/>
                    </a:lnTo>
                    <a:cubicBezTo>
                      <a:pt x="0" y="27239"/>
                      <a:pt x="444" y="27682"/>
                      <a:pt x="978" y="27682"/>
                    </a:cubicBezTo>
                    <a:lnTo>
                      <a:pt x="35879" y="27682"/>
                    </a:lnTo>
                    <a:cubicBezTo>
                      <a:pt x="36425" y="27682"/>
                      <a:pt x="36869" y="27239"/>
                      <a:pt x="36869" y="26693"/>
                    </a:cubicBezTo>
                    <a:lnTo>
                      <a:pt x="36869" y="989"/>
                    </a:lnTo>
                    <a:cubicBezTo>
                      <a:pt x="36869" y="443"/>
                      <a:pt x="36425" y="0"/>
                      <a:pt x="3587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61"/>
              <p:cNvSpPr/>
              <p:nvPr/>
            </p:nvSpPr>
            <p:spPr>
              <a:xfrm>
                <a:off x="2744231" y="1853028"/>
                <a:ext cx="3177654" cy="2383564"/>
              </a:xfrm>
              <a:custGeom>
                <a:avLst/>
                <a:gdLst/>
                <a:ahLst/>
                <a:cxnLst/>
                <a:rect l="l" t="t" r="r" b="b"/>
                <a:pathLst>
                  <a:path w="36755" h="27570" extrusionOk="0">
                    <a:moveTo>
                      <a:pt x="921" y="1"/>
                    </a:moveTo>
                    <a:cubicBezTo>
                      <a:pt x="410" y="1"/>
                      <a:pt x="1" y="422"/>
                      <a:pt x="1" y="933"/>
                    </a:cubicBezTo>
                    <a:lnTo>
                      <a:pt x="1" y="26637"/>
                    </a:lnTo>
                    <a:cubicBezTo>
                      <a:pt x="1" y="27148"/>
                      <a:pt x="410" y="27570"/>
                      <a:pt x="921" y="27570"/>
                    </a:cubicBezTo>
                    <a:lnTo>
                      <a:pt x="35822" y="27570"/>
                    </a:lnTo>
                    <a:cubicBezTo>
                      <a:pt x="36334" y="27570"/>
                      <a:pt x="36754" y="27148"/>
                      <a:pt x="36754" y="26637"/>
                    </a:cubicBezTo>
                    <a:lnTo>
                      <a:pt x="36754" y="933"/>
                    </a:lnTo>
                    <a:cubicBezTo>
                      <a:pt x="36754" y="422"/>
                      <a:pt x="36334" y="1"/>
                      <a:pt x="3582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61"/>
              <p:cNvSpPr/>
              <p:nvPr/>
            </p:nvSpPr>
            <p:spPr>
              <a:xfrm>
                <a:off x="2739303" y="1848187"/>
                <a:ext cx="3186472" cy="2393247"/>
              </a:xfrm>
              <a:custGeom>
                <a:avLst/>
                <a:gdLst/>
                <a:ahLst/>
                <a:cxnLst/>
                <a:rect l="l" t="t" r="r" b="b"/>
                <a:pathLst>
                  <a:path w="36857" h="27682" extrusionOk="0">
                    <a:moveTo>
                      <a:pt x="35879" y="114"/>
                    </a:moveTo>
                    <a:cubicBezTo>
                      <a:pt x="36357" y="114"/>
                      <a:pt x="36755" y="500"/>
                      <a:pt x="36755" y="989"/>
                    </a:cubicBezTo>
                    <a:lnTo>
                      <a:pt x="36755" y="26693"/>
                    </a:lnTo>
                    <a:cubicBezTo>
                      <a:pt x="36755" y="27182"/>
                      <a:pt x="36357" y="27568"/>
                      <a:pt x="35879" y="27568"/>
                    </a:cubicBezTo>
                    <a:lnTo>
                      <a:pt x="978" y="27568"/>
                    </a:lnTo>
                    <a:cubicBezTo>
                      <a:pt x="501" y="27568"/>
                      <a:pt x="103" y="27182"/>
                      <a:pt x="103" y="26693"/>
                    </a:cubicBezTo>
                    <a:lnTo>
                      <a:pt x="103" y="989"/>
                    </a:lnTo>
                    <a:cubicBezTo>
                      <a:pt x="103" y="500"/>
                      <a:pt x="501" y="114"/>
                      <a:pt x="978" y="114"/>
                    </a:cubicBezTo>
                    <a:close/>
                    <a:moveTo>
                      <a:pt x="978" y="0"/>
                    </a:moveTo>
                    <a:cubicBezTo>
                      <a:pt x="444" y="0"/>
                      <a:pt x="0" y="443"/>
                      <a:pt x="0" y="989"/>
                    </a:cubicBezTo>
                    <a:lnTo>
                      <a:pt x="0" y="26693"/>
                    </a:lnTo>
                    <a:cubicBezTo>
                      <a:pt x="0" y="27239"/>
                      <a:pt x="444" y="27682"/>
                      <a:pt x="978" y="27682"/>
                    </a:cubicBezTo>
                    <a:lnTo>
                      <a:pt x="35879" y="27682"/>
                    </a:lnTo>
                    <a:cubicBezTo>
                      <a:pt x="36425" y="27682"/>
                      <a:pt x="36857" y="27239"/>
                      <a:pt x="36857" y="26693"/>
                    </a:cubicBezTo>
                    <a:lnTo>
                      <a:pt x="36857" y="989"/>
                    </a:lnTo>
                    <a:cubicBezTo>
                      <a:pt x="36857" y="443"/>
                      <a:pt x="36425" y="0"/>
                      <a:pt x="3587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61"/>
              <p:cNvSpPr/>
              <p:nvPr/>
            </p:nvSpPr>
            <p:spPr>
              <a:xfrm>
                <a:off x="2744231" y="3865960"/>
                <a:ext cx="3177654" cy="370633"/>
              </a:xfrm>
              <a:custGeom>
                <a:avLst/>
                <a:gdLst/>
                <a:ahLst/>
                <a:cxnLst/>
                <a:rect l="l" t="t" r="r" b="b"/>
                <a:pathLst>
                  <a:path w="36755" h="4287" extrusionOk="0">
                    <a:moveTo>
                      <a:pt x="1" y="0"/>
                    </a:moveTo>
                    <a:lnTo>
                      <a:pt x="1" y="3354"/>
                    </a:lnTo>
                    <a:cubicBezTo>
                      <a:pt x="1" y="3865"/>
                      <a:pt x="410" y="4287"/>
                      <a:pt x="921" y="4287"/>
                    </a:cubicBezTo>
                    <a:lnTo>
                      <a:pt x="35822" y="4287"/>
                    </a:lnTo>
                    <a:cubicBezTo>
                      <a:pt x="36334" y="4287"/>
                      <a:pt x="36754" y="3865"/>
                      <a:pt x="36754" y="3354"/>
                    </a:cubicBezTo>
                    <a:lnTo>
                      <a:pt x="3675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61"/>
              <p:cNvSpPr/>
              <p:nvPr/>
            </p:nvSpPr>
            <p:spPr>
              <a:xfrm>
                <a:off x="2739303" y="3861032"/>
                <a:ext cx="3186472" cy="380402"/>
              </a:xfrm>
              <a:custGeom>
                <a:avLst/>
                <a:gdLst/>
                <a:ahLst/>
                <a:cxnLst/>
                <a:rect l="l" t="t" r="r" b="b"/>
                <a:pathLst>
                  <a:path w="36857" h="4400" extrusionOk="0">
                    <a:moveTo>
                      <a:pt x="36755" y="114"/>
                    </a:moveTo>
                    <a:lnTo>
                      <a:pt x="36755" y="3411"/>
                    </a:lnTo>
                    <a:cubicBezTo>
                      <a:pt x="36755" y="3900"/>
                      <a:pt x="36357" y="4286"/>
                      <a:pt x="35879" y="4286"/>
                    </a:cubicBezTo>
                    <a:lnTo>
                      <a:pt x="978" y="4286"/>
                    </a:lnTo>
                    <a:cubicBezTo>
                      <a:pt x="501" y="4286"/>
                      <a:pt x="103" y="3900"/>
                      <a:pt x="103" y="3411"/>
                    </a:cubicBezTo>
                    <a:lnTo>
                      <a:pt x="103" y="114"/>
                    </a:lnTo>
                    <a:close/>
                    <a:moveTo>
                      <a:pt x="58" y="1"/>
                    </a:moveTo>
                    <a:cubicBezTo>
                      <a:pt x="23" y="1"/>
                      <a:pt x="0" y="23"/>
                      <a:pt x="0" y="57"/>
                    </a:cubicBezTo>
                    <a:lnTo>
                      <a:pt x="0" y="3411"/>
                    </a:lnTo>
                    <a:cubicBezTo>
                      <a:pt x="0" y="3957"/>
                      <a:pt x="444" y="4400"/>
                      <a:pt x="978" y="4400"/>
                    </a:cubicBezTo>
                    <a:lnTo>
                      <a:pt x="35879" y="4400"/>
                    </a:lnTo>
                    <a:cubicBezTo>
                      <a:pt x="36425" y="4400"/>
                      <a:pt x="36857" y="3957"/>
                      <a:pt x="36857" y="3411"/>
                    </a:cubicBezTo>
                    <a:lnTo>
                      <a:pt x="36857" y="57"/>
                    </a:lnTo>
                    <a:cubicBezTo>
                      <a:pt x="36857" y="23"/>
                      <a:pt x="36834" y="1"/>
                      <a:pt x="3681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61"/>
              <p:cNvSpPr/>
              <p:nvPr/>
            </p:nvSpPr>
            <p:spPr>
              <a:xfrm>
                <a:off x="2903481" y="2001471"/>
                <a:ext cx="2858202" cy="1683711"/>
              </a:xfrm>
              <a:custGeom>
                <a:avLst/>
                <a:gdLst/>
                <a:ahLst/>
                <a:cxnLst/>
                <a:rect l="l" t="t" r="r" b="b"/>
                <a:pathLst>
                  <a:path w="33060" h="19475" extrusionOk="0">
                    <a:moveTo>
                      <a:pt x="0" y="1"/>
                    </a:moveTo>
                    <a:lnTo>
                      <a:pt x="0" y="19474"/>
                    </a:lnTo>
                    <a:lnTo>
                      <a:pt x="33060" y="19474"/>
                    </a:lnTo>
                    <a:lnTo>
                      <a:pt x="3306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61"/>
              <p:cNvSpPr/>
              <p:nvPr/>
            </p:nvSpPr>
            <p:spPr>
              <a:xfrm>
                <a:off x="2898554" y="1996543"/>
                <a:ext cx="2868058" cy="1693567"/>
              </a:xfrm>
              <a:custGeom>
                <a:avLst/>
                <a:gdLst/>
                <a:ahLst/>
                <a:cxnLst/>
                <a:rect l="l" t="t" r="r" b="b"/>
                <a:pathLst>
                  <a:path w="33174" h="19589" extrusionOk="0">
                    <a:moveTo>
                      <a:pt x="33060" y="114"/>
                    </a:moveTo>
                    <a:lnTo>
                      <a:pt x="33060" y="19475"/>
                    </a:lnTo>
                    <a:lnTo>
                      <a:pt x="114" y="19475"/>
                    </a:lnTo>
                    <a:lnTo>
                      <a:pt x="114" y="114"/>
                    </a:lnTo>
                    <a:close/>
                    <a:moveTo>
                      <a:pt x="57" y="0"/>
                    </a:moveTo>
                    <a:cubicBezTo>
                      <a:pt x="35" y="0"/>
                      <a:pt x="0" y="23"/>
                      <a:pt x="0" y="58"/>
                    </a:cubicBezTo>
                    <a:lnTo>
                      <a:pt x="0" y="19531"/>
                    </a:lnTo>
                    <a:cubicBezTo>
                      <a:pt x="0" y="19566"/>
                      <a:pt x="35" y="19589"/>
                      <a:pt x="57" y="19589"/>
                    </a:cubicBezTo>
                    <a:lnTo>
                      <a:pt x="33117" y="19589"/>
                    </a:lnTo>
                    <a:cubicBezTo>
                      <a:pt x="33150" y="19589"/>
                      <a:pt x="33173" y="19566"/>
                      <a:pt x="33173" y="19531"/>
                    </a:cubicBezTo>
                    <a:lnTo>
                      <a:pt x="33173" y="58"/>
                    </a:lnTo>
                    <a:cubicBezTo>
                      <a:pt x="33173" y="23"/>
                      <a:pt x="33150" y="0"/>
                      <a:pt x="3311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61"/>
              <p:cNvSpPr/>
              <p:nvPr/>
            </p:nvSpPr>
            <p:spPr>
              <a:xfrm>
                <a:off x="4274489" y="3992789"/>
                <a:ext cx="117147" cy="116974"/>
              </a:xfrm>
              <a:custGeom>
                <a:avLst/>
                <a:gdLst/>
                <a:ahLst/>
                <a:cxnLst/>
                <a:rect l="l" t="t" r="r" b="b"/>
                <a:pathLst>
                  <a:path w="1355" h="1353" extrusionOk="0">
                    <a:moveTo>
                      <a:pt x="672" y="0"/>
                    </a:moveTo>
                    <a:cubicBezTo>
                      <a:pt x="296" y="0"/>
                      <a:pt x="1" y="296"/>
                      <a:pt x="1" y="670"/>
                    </a:cubicBezTo>
                    <a:cubicBezTo>
                      <a:pt x="1" y="1046"/>
                      <a:pt x="296" y="1353"/>
                      <a:pt x="672" y="1353"/>
                    </a:cubicBezTo>
                    <a:cubicBezTo>
                      <a:pt x="1047" y="1353"/>
                      <a:pt x="1354" y="1046"/>
                      <a:pt x="1354" y="670"/>
                    </a:cubicBezTo>
                    <a:cubicBezTo>
                      <a:pt x="1354" y="307"/>
                      <a:pt x="1047" y="0"/>
                      <a:pt x="67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61"/>
              <p:cNvSpPr/>
              <p:nvPr/>
            </p:nvSpPr>
            <p:spPr>
              <a:xfrm>
                <a:off x="4269647" y="3987775"/>
                <a:ext cx="126829" cy="126916"/>
              </a:xfrm>
              <a:custGeom>
                <a:avLst/>
                <a:gdLst/>
                <a:ahLst/>
                <a:cxnLst/>
                <a:rect l="l" t="t" r="r" b="b"/>
                <a:pathLst>
                  <a:path w="1467" h="1468" extrusionOk="0">
                    <a:moveTo>
                      <a:pt x="728" y="115"/>
                    </a:moveTo>
                    <a:cubicBezTo>
                      <a:pt x="898" y="115"/>
                      <a:pt x="1057" y="172"/>
                      <a:pt x="1171" y="296"/>
                    </a:cubicBezTo>
                    <a:cubicBezTo>
                      <a:pt x="1297" y="410"/>
                      <a:pt x="1353" y="569"/>
                      <a:pt x="1353" y="728"/>
                    </a:cubicBezTo>
                    <a:cubicBezTo>
                      <a:pt x="1353" y="1081"/>
                      <a:pt x="1080" y="1354"/>
                      <a:pt x="728" y="1354"/>
                    </a:cubicBezTo>
                    <a:cubicBezTo>
                      <a:pt x="387" y="1354"/>
                      <a:pt x="102" y="1081"/>
                      <a:pt x="102" y="728"/>
                    </a:cubicBezTo>
                    <a:cubicBezTo>
                      <a:pt x="114" y="569"/>
                      <a:pt x="171" y="410"/>
                      <a:pt x="296" y="296"/>
                    </a:cubicBezTo>
                    <a:cubicBezTo>
                      <a:pt x="410" y="172"/>
                      <a:pt x="569" y="115"/>
                      <a:pt x="728" y="115"/>
                    </a:cubicBezTo>
                    <a:close/>
                    <a:moveTo>
                      <a:pt x="728" y="1"/>
                    </a:moveTo>
                    <a:cubicBezTo>
                      <a:pt x="534" y="1"/>
                      <a:pt x="352" y="81"/>
                      <a:pt x="216" y="217"/>
                    </a:cubicBezTo>
                    <a:cubicBezTo>
                      <a:pt x="80" y="354"/>
                      <a:pt x="0" y="536"/>
                      <a:pt x="0" y="728"/>
                    </a:cubicBezTo>
                    <a:cubicBezTo>
                      <a:pt x="0" y="1138"/>
                      <a:pt x="330" y="1468"/>
                      <a:pt x="728" y="1468"/>
                    </a:cubicBezTo>
                    <a:cubicBezTo>
                      <a:pt x="1137" y="1468"/>
                      <a:pt x="1467" y="1138"/>
                      <a:pt x="1467" y="728"/>
                    </a:cubicBezTo>
                    <a:cubicBezTo>
                      <a:pt x="1467" y="536"/>
                      <a:pt x="1387" y="354"/>
                      <a:pt x="1251" y="217"/>
                    </a:cubicBezTo>
                    <a:cubicBezTo>
                      <a:pt x="1115" y="81"/>
                      <a:pt x="933" y="1"/>
                      <a:pt x="72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 name="Google Shape;559;p61"/>
            <p:cNvGrpSpPr/>
            <p:nvPr/>
          </p:nvGrpSpPr>
          <p:grpSpPr>
            <a:xfrm flipH="1">
              <a:off x="4039920" y="2291211"/>
              <a:ext cx="1245388" cy="2280164"/>
              <a:chOff x="6814918" y="2641411"/>
              <a:chExt cx="1245388" cy="2280164"/>
            </a:xfrm>
          </p:grpSpPr>
          <p:sp>
            <p:nvSpPr>
              <p:cNvPr id="560" name="Google Shape;560;p61"/>
              <p:cNvSpPr/>
              <p:nvPr/>
            </p:nvSpPr>
            <p:spPr>
              <a:xfrm>
                <a:off x="6938721" y="4784976"/>
                <a:ext cx="753023" cy="136599"/>
              </a:xfrm>
              <a:custGeom>
                <a:avLst/>
                <a:gdLst/>
                <a:ahLst/>
                <a:cxnLst/>
                <a:rect l="l" t="t" r="r" b="b"/>
                <a:pathLst>
                  <a:path w="8710" h="1580" extrusionOk="0">
                    <a:moveTo>
                      <a:pt x="4355" y="0"/>
                    </a:moveTo>
                    <a:cubicBezTo>
                      <a:pt x="1956" y="0"/>
                      <a:pt x="1" y="352"/>
                      <a:pt x="1" y="784"/>
                    </a:cubicBezTo>
                    <a:cubicBezTo>
                      <a:pt x="1" y="1228"/>
                      <a:pt x="1956" y="1580"/>
                      <a:pt x="4355" y="1580"/>
                    </a:cubicBezTo>
                    <a:cubicBezTo>
                      <a:pt x="6766" y="1580"/>
                      <a:pt x="8709" y="1228"/>
                      <a:pt x="8709" y="784"/>
                    </a:cubicBezTo>
                    <a:cubicBezTo>
                      <a:pt x="8709" y="352"/>
                      <a:pt x="6766" y="0"/>
                      <a:pt x="4355" y="0"/>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61"/>
              <p:cNvSpPr/>
              <p:nvPr/>
            </p:nvSpPr>
            <p:spPr>
              <a:xfrm>
                <a:off x="6887626" y="3106798"/>
                <a:ext cx="223227" cy="753282"/>
              </a:xfrm>
              <a:custGeom>
                <a:avLst/>
                <a:gdLst/>
                <a:ahLst/>
                <a:cxnLst/>
                <a:rect l="l" t="t" r="r" b="b"/>
                <a:pathLst>
                  <a:path w="2582" h="8713" extrusionOk="0">
                    <a:moveTo>
                      <a:pt x="2293" y="1"/>
                    </a:moveTo>
                    <a:cubicBezTo>
                      <a:pt x="2283" y="1"/>
                      <a:pt x="2273" y="2"/>
                      <a:pt x="2263" y="5"/>
                    </a:cubicBezTo>
                    <a:cubicBezTo>
                      <a:pt x="2263" y="5"/>
                      <a:pt x="1786" y="176"/>
                      <a:pt x="1650" y="835"/>
                    </a:cubicBezTo>
                    <a:cubicBezTo>
                      <a:pt x="1501" y="1494"/>
                      <a:pt x="1195" y="3483"/>
                      <a:pt x="1024" y="4427"/>
                    </a:cubicBezTo>
                    <a:cubicBezTo>
                      <a:pt x="865" y="5360"/>
                      <a:pt x="1" y="8406"/>
                      <a:pt x="1" y="8406"/>
                    </a:cubicBezTo>
                    <a:lnTo>
                      <a:pt x="455" y="8713"/>
                    </a:lnTo>
                    <a:cubicBezTo>
                      <a:pt x="455" y="8713"/>
                      <a:pt x="1570" y="7088"/>
                      <a:pt x="1888" y="6326"/>
                    </a:cubicBezTo>
                    <a:cubicBezTo>
                      <a:pt x="2195" y="5564"/>
                      <a:pt x="2502" y="5041"/>
                      <a:pt x="2536" y="4450"/>
                    </a:cubicBezTo>
                    <a:cubicBezTo>
                      <a:pt x="2582" y="3870"/>
                      <a:pt x="2514" y="641"/>
                      <a:pt x="2514" y="403"/>
                    </a:cubicBezTo>
                    <a:cubicBezTo>
                      <a:pt x="2514" y="173"/>
                      <a:pt x="2407" y="1"/>
                      <a:pt x="2293" y="1"/>
                    </a:cubicBezTo>
                    <a:close/>
                  </a:path>
                </a:pathLst>
              </a:custGeom>
              <a:solidFill>
                <a:srgbClr val="0EAD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61"/>
              <p:cNvSpPr/>
              <p:nvPr/>
            </p:nvSpPr>
            <p:spPr>
              <a:xfrm>
                <a:off x="6882785" y="3101957"/>
                <a:ext cx="232045" cy="763138"/>
              </a:xfrm>
              <a:custGeom>
                <a:avLst/>
                <a:gdLst/>
                <a:ahLst/>
                <a:cxnLst/>
                <a:rect l="l" t="t" r="r" b="b"/>
                <a:pathLst>
                  <a:path w="2684" h="8827" extrusionOk="0">
                    <a:moveTo>
                      <a:pt x="2330" y="106"/>
                    </a:moveTo>
                    <a:cubicBezTo>
                      <a:pt x="2353" y="106"/>
                      <a:pt x="2376" y="118"/>
                      <a:pt x="2399" y="129"/>
                    </a:cubicBezTo>
                    <a:cubicBezTo>
                      <a:pt x="2467" y="186"/>
                      <a:pt x="2512" y="311"/>
                      <a:pt x="2512" y="459"/>
                    </a:cubicBezTo>
                    <a:cubicBezTo>
                      <a:pt x="2512" y="505"/>
                      <a:pt x="2512" y="709"/>
                      <a:pt x="2524" y="993"/>
                    </a:cubicBezTo>
                    <a:cubicBezTo>
                      <a:pt x="2535" y="1982"/>
                      <a:pt x="2580" y="4051"/>
                      <a:pt x="2547" y="4506"/>
                    </a:cubicBezTo>
                    <a:cubicBezTo>
                      <a:pt x="2512" y="4938"/>
                      <a:pt x="2342" y="5336"/>
                      <a:pt x="2115" y="5836"/>
                    </a:cubicBezTo>
                    <a:cubicBezTo>
                      <a:pt x="2047" y="6007"/>
                      <a:pt x="1967" y="6177"/>
                      <a:pt x="1887" y="6371"/>
                    </a:cubicBezTo>
                    <a:cubicBezTo>
                      <a:pt x="1615" y="7041"/>
                      <a:pt x="682" y="8428"/>
                      <a:pt x="501" y="8701"/>
                    </a:cubicBezTo>
                    <a:lnTo>
                      <a:pt x="125" y="8440"/>
                    </a:lnTo>
                    <a:cubicBezTo>
                      <a:pt x="228" y="8087"/>
                      <a:pt x="989" y="5358"/>
                      <a:pt x="1137" y="4494"/>
                    </a:cubicBezTo>
                    <a:cubicBezTo>
                      <a:pt x="1194" y="4199"/>
                      <a:pt x="1251" y="3801"/>
                      <a:pt x="1319" y="3380"/>
                    </a:cubicBezTo>
                    <a:cubicBezTo>
                      <a:pt x="1478" y="2437"/>
                      <a:pt x="1660" y="1357"/>
                      <a:pt x="1751" y="902"/>
                    </a:cubicBezTo>
                    <a:cubicBezTo>
                      <a:pt x="1887" y="311"/>
                      <a:pt x="2285" y="129"/>
                      <a:pt x="2330" y="106"/>
                    </a:cubicBezTo>
                    <a:close/>
                    <a:moveTo>
                      <a:pt x="2348" y="0"/>
                    </a:moveTo>
                    <a:cubicBezTo>
                      <a:pt x="2335" y="0"/>
                      <a:pt x="2321" y="1"/>
                      <a:pt x="2308" y="4"/>
                    </a:cubicBezTo>
                    <a:lnTo>
                      <a:pt x="2297" y="4"/>
                    </a:lnTo>
                    <a:cubicBezTo>
                      <a:pt x="2274" y="15"/>
                      <a:pt x="1797" y="197"/>
                      <a:pt x="1648" y="879"/>
                    </a:cubicBezTo>
                    <a:cubicBezTo>
                      <a:pt x="1546" y="1334"/>
                      <a:pt x="1375" y="2414"/>
                      <a:pt x="1216" y="3369"/>
                    </a:cubicBezTo>
                    <a:cubicBezTo>
                      <a:pt x="1148" y="3790"/>
                      <a:pt x="1080" y="4176"/>
                      <a:pt x="1034" y="4472"/>
                    </a:cubicBezTo>
                    <a:cubicBezTo>
                      <a:pt x="875" y="5393"/>
                      <a:pt x="11" y="8417"/>
                      <a:pt x="11" y="8451"/>
                    </a:cubicBezTo>
                    <a:cubicBezTo>
                      <a:pt x="0" y="8473"/>
                      <a:pt x="11" y="8496"/>
                      <a:pt x="34" y="8508"/>
                    </a:cubicBezTo>
                    <a:lnTo>
                      <a:pt x="489" y="8814"/>
                    </a:lnTo>
                    <a:cubicBezTo>
                      <a:pt x="489" y="8826"/>
                      <a:pt x="501" y="8826"/>
                      <a:pt x="511" y="8826"/>
                    </a:cubicBezTo>
                    <a:cubicBezTo>
                      <a:pt x="534" y="8826"/>
                      <a:pt x="546" y="8826"/>
                      <a:pt x="557" y="8803"/>
                    </a:cubicBezTo>
                    <a:cubicBezTo>
                      <a:pt x="602" y="8735"/>
                      <a:pt x="1683" y="7166"/>
                      <a:pt x="1989" y="6404"/>
                    </a:cubicBezTo>
                    <a:cubicBezTo>
                      <a:pt x="2069" y="6222"/>
                      <a:pt x="2148" y="6041"/>
                      <a:pt x="2217" y="5881"/>
                    </a:cubicBezTo>
                    <a:cubicBezTo>
                      <a:pt x="2444" y="5370"/>
                      <a:pt x="2615" y="4961"/>
                      <a:pt x="2649" y="4517"/>
                    </a:cubicBezTo>
                    <a:cubicBezTo>
                      <a:pt x="2683" y="4051"/>
                      <a:pt x="2649" y="1982"/>
                      <a:pt x="2626" y="993"/>
                    </a:cubicBezTo>
                    <a:lnTo>
                      <a:pt x="2626" y="459"/>
                    </a:lnTo>
                    <a:cubicBezTo>
                      <a:pt x="2626" y="277"/>
                      <a:pt x="2570" y="118"/>
                      <a:pt x="2467" y="50"/>
                    </a:cubicBezTo>
                    <a:cubicBezTo>
                      <a:pt x="2432" y="15"/>
                      <a:pt x="2391" y="0"/>
                      <a:pt x="234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61"/>
              <p:cNvSpPr/>
              <p:nvPr/>
            </p:nvSpPr>
            <p:spPr>
              <a:xfrm>
                <a:off x="6999932" y="4749962"/>
                <a:ext cx="235763" cy="122680"/>
              </a:xfrm>
              <a:custGeom>
                <a:avLst/>
                <a:gdLst/>
                <a:ahLst/>
                <a:cxnLst/>
                <a:rect l="l" t="t" r="r" b="b"/>
                <a:pathLst>
                  <a:path w="2727" h="1419" extrusionOk="0">
                    <a:moveTo>
                      <a:pt x="2170" y="0"/>
                    </a:moveTo>
                    <a:cubicBezTo>
                      <a:pt x="1815" y="0"/>
                      <a:pt x="1385" y="120"/>
                      <a:pt x="1385" y="120"/>
                    </a:cubicBezTo>
                    <a:cubicBezTo>
                      <a:pt x="1385" y="120"/>
                      <a:pt x="225" y="871"/>
                      <a:pt x="100" y="1133"/>
                    </a:cubicBezTo>
                    <a:cubicBezTo>
                      <a:pt x="0" y="1325"/>
                      <a:pt x="109" y="1419"/>
                      <a:pt x="432" y="1419"/>
                    </a:cubicBezTo>
                    <a:cubicBezTo>
                      <a:pt x="548" y="1419"/>
                      <a:pt x="691" y="1407"/>
                      <a:pt x="862" y="1383"/>
                    </a:cubicBezTo>
                    <a:cubicBezTo>
                      <a:pt x="1510" y="1303"/>
                      <a:pt x="1965" y="962"/>
                      <a:pt x="2271" y="780"/>
                    </a:cubicBezTo>
                    <a:cubicBezTo>
                      <a:pt x="2579" y="610"/>
                      <a:pt x="2726" y="598"/>
                      <a:pt x="2624" y="200"/>
                    </a:cubicBezTo>
                    <a:cubicBezTo>
                      <a:pt x="2585" y="47"/>
                      <a:pt x="2392" y="0"/>
                      <a:pt x="217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61"/>
              <p:cNvSpPr/>
              <p:nvPr/>
            </p:nvSpPr>
            <p:spPr>
              <a:xfrm>
                <a:off x="6999672" y="4745466"/>
                <a:ext cx="239913" cy="131930"/>
              </a:xfrm>
              <a:custGeom>
                <a:avLst/>
                <a:gdLst/>
                <a:ahLst/>
                <a:cxnLst/>
                <a:rect l="l" t="t" r="r" b="b"/>
                <a:pathLst>
                  <a:path w="2775" h="1526" extrusionOk="0">
                    <a:moveTo>
                      <a:pt x="2190" y="108"/>
                    </a:moveTo>
                    <a:cubicBezTo>
                      <a:pt x="2313" y="108"/>
                      <a:pt x="2421" y="123"/>
                      <a:pt x="2491" y="162"/>
                    </a:cubicBezTo>
                    <a:cubicBezTo>
                      <a:pt x="2536" y="195"/>
                      <a:pt x="2559" y="218"/>
                      <a:pt x="2570" y="263"/>
                    </a:cubicBezTo>
                    <a:cubicBezTo>
                      <a:pt x="2650" y="571"/>
                      <a:pt x="2593" y="604"/>
                      <a:pt x="2354" y="730"/>
                    </a:cubicBezTo>
                    <a:cubicBezTo>
                      <a:pt x="2320" y="741"/>
                      <a:pt x="2286" y="764"/>
                      <a:pt x="2241" y="786"/>
                    </a:cubicBezTo>
                    <a:cubicBezTo>
                      <a:pt x="2195" y="821"/>
                      <a:pt x="2138" y="855"/>
                      <a:pt x="2070" y="889"/>
                    </a:cubicBezTo>
                    <a:cubicBezTo>
                      <a:pt x="1786" y="1071"/>
                      <a:pt x="1388" y="1309"/>
                      <a:pt x="865" y="1378"/>
                    </a:cubicBezTo>
                    <a:cubicBezTo>
                      <a:pt x="679" y="1404"/>
                      <a:pt x="538" y="1414"/>
                      <a:pt x="432" y="1414"/>
                    </a:cubicBezTo>
                    <a:cubicBezTo>
                      <a:pt x="222" y="1414"/>
                      <a:pt x="149" y="1374"/>
                      <a:pt x="126" y="1344"/>
                    </a:cubicBezTo>
                    <a:cubicBezTo>
                      <a:pt x="114" y="1321"/>
                      <a:pt x="114" y="1276"/>
                      <a:pt x="149" y="1207"/>
                    </a:cubicBezTo>
                    <a:cubicBezTo>
                      <a:pt x="251" y="1014"/>
                      <a:pt x="1092" y="434"/>
                      <a:pt x="1410" y="230"/>
                    </a:cubicBezTo>
                    <a:cubicBezTo>
                      <a:pt x="1568" y="183"/>
                      <a:pt x="1915" y="108"/>
                      <a:pt x="2190" y="108"/>
                    </a:cubicBezTo>
                    <a:close/>
                    <a:moveTo>
                      <a:pt x="2180" y="0"/>
                    </a:moveTo>
                    <a:cubicBezTo>
                      <a:pt x="1822" y="0"/>
                      <a:pt x="1401" y="119"/>
                      <a:pt x="1377" y="127"/>
                    </a:cubicBezTo>
                    <a:lnTo>
                      <a:pt x="1365" y="127"/>
                    </a:lnTo>
                    <a:cubicBezTo>
                      <a:pt x="1240" y="207"/>
                      <a:pt x="183" y="889"/>
                      <a:pt x="46" y="1162"/>
                    </a:cubicBezTo>
                    <a:cubicBezTo>
                      <a:pt x="1" y="1264"/>
                      <a:pt x="1" y="1344"/>
                      <a:pt x="46" y="1412"/>
                    </a:cubicBezTo>
                    <a:cubicBezTo>
                      <a:pt x="103" y="1491"/>
                      <a:pt x="228" y="1526"/>
                      <a:pt x="433" y="1526"/>
                    </a:cubicBezTo>
                    <a:cubicBezTo>
                      <a:pt x="558" y="1526"/>
                      <a:pt x="695" y="1514"/>
                      <a:pt x="877" y="1491"/>
                    </a:cubicBezTo>
                    <a:cubicBezTo>
                      <a:pt x="1422" y="1423"/>
                      <a:pt x="1831" y="1173"/>
                      <a:pt x="2127" y="991"/>
                    </a:cubicBezTo>
                    <a:cubicBezTo>
                      <a:pt x="2195" y="946"/>
                      <a:pt x="2252" y="912"/>
                      <a:pt x="2297" y="889"/>
                    </a:cubicBezTo>
                    <a:cubicBezTo>
                      <a:pt x="2343" y="866"/>
                      <a:pt x="2377" y="844"/>
                      <a:pt x="2411" y="821"/>
                    </a:cubicBezTo>
                    <a:cubicBezTo>
                      <a:pt x="2650" y="695"/>
                      <a:pt x="2775" y="627"/>
                      <a:pt x="2673" y="241"/>
                    </a:cubicBezTo>
                    <a:cubicBezTo>
                      <a:pt x="2661" y="162"/>
                      <a:pt x="2615" y="116"/>
                      <a:pt x="2547" y="71"/>
                    </a:cubicBezTo>
                    <a:cubicBezTo>
                      <a:pt x="2454" y="19"/>
                      <a:pt x="2322" y="0"/>
                      <a:pt x="218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61"/>
              <p:cNvSpPr/>
              <p:nvPr/>
            </p:nvSpPr>
            <p:spPr>
              <a:xfrm>
                <a:off x="7399787" y="4744947"/>
                <a:ext cx="222189" cy="133400"/>
              </a:xfrm>
              <a:custGeom>
                <a:avLst/>
                <a:gdLst/>
                <a:ahLst/>
                <a:cxnLst/>
                <a:rect l="l" t="t" r="r" b="b"/>
                <a:pathLst>
                  <a:path w="2570" h="1543" extrusionOk="0">
                    <a:moveTo>
                      <a:pt x="197" y="1"/>
                    </a:moveTo>
                    <a:cubicBezTo>
                      <a:pt x="131" y="1"/>
                      <a:pt x="91" y="16"/>
                      <a:pt x="91" y="54"/>
                    </a:cubicBezTo>
                    <a:cubicBezTo>
                      <a:pt x="91" y="258"/>
                      <a:pt x="0" y="554"/>
                      <a:pt x="273" y="781"/>
                    </a:cubicBezTo>
                    <a:cubicBezTo>
                      <a:pt x="546" y="1020"/>
                      <a:pt x="693" y="1191"/>
                      <a:pt x="1364" y="1418"/>
                    </a:cubicBezTo>
                    <a:cubicBezTo>
                      <a:pt x="1637" y="1506"/>
                      <a:pt x="1863" y="1543"/>
                      <a:pt x="2039" y="1543"/>
                    </a:cubicBezTo>
                    <a:cubicBezTo>
                      <a:pt x="2296" y="1543"/>
                      <a:pt x="2449" y="1464"/>
                      <a:pt x="2489" y="1350"/>
                    </a:cubicBezTo>
                    <a:cubicBezTo>
                      <a:pt x="2569" y="1168"/>
                      <a:pt x="1284" y="304"/>
                      <a:pt x="1284" y="304"/>
                    </a:cubicBezTo>
                    <a:cubicBezTo>
                      <a:pt x="1284" y="304"/>
                      <a:pt x="489" y="1"/>
                      <a:pt x="19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61"/>
              <p:cNvSpPr/>
              <p:nvPr/>
            </p:nvSpPr>
            <p:spPr>
              <a:xfrm>
                <a:off x="7398750" y="4740452"/>
                <a:ext cx="227117" cy="142824"/>
              </a:xfrm>
              <a:custGeom>
                <a:avLst/>
                <a:gdLst/>
                <a:ahLst/>
                <a:cxnLst/>
                <a:rect l="l" t="t" r="r" b="b"/>
                <a:pathLst>
                  <a:path w="2627" h="1652" extrusionOk="0">
                    <a:moveTo>
                      <a:pt x="217" y="106"/>
                    </a:moveTo>
                    <a:cubicBezTo>
                      <a:pt x="376" y="106"/>
                      <a:pt x="853" y="242"/>
                      <a:pt x="1274" y="401"/>
                    </a:cubicBezTo>
                    <a:cubicBezTo>
                      <a:pt x="1854" y="788"/>
                      <a:pt x="2456" y="1276"/>
                      <a:pt x="2456" y="1390"/>
                    </a:cubicBezTo>
                    <a:cubicBezTo>
                      <a:pt x="2424" y="1479"/>
                      <a:pt x="2289" y="1540"/>
                      <a:pt x="2068" y="1540"/>
                    </a:cubicBezTo>
                    <a:cubicBezTo>
                      <a:pt x="1895" y="1540"/>
                      <a:pt x="1669" y="1503"/>
                      <a:pt x="1399" y="1413"/>
                    </a:cubicBezTo>
                    <a:cubicBezTo>
                      <a:pt x="808" y="1220"/>
                      <a:pt x="626" y="1072"/>
                      <a:pt x="410" y="867"/>
                    </a:cubicBezTo>
                    <a:cubicBezTo>
                      <a:pt x="376" y="844"/>
                      <a:pt x="353" y="822"/>
                      <a:pt x="319" y="799"/>
                    </a:cubicBezTo>
                    <a:cubicBezTo>
                      <a:pt x="114" y="629"/>
                      <a:pt x="137" y="424"/>
                      <a:pt x="149" y="242"/>
                    </a:cubicBezTo>
                    <a:cubicBezTo>
                      <a:pt x="159" y="197"/>
                      <a:pt x="159" y="140"/>
                      <a:pt x="159" y="117"/>
                    </a:cubicBezTo>
                    <a:cubicBezTo>
                      <a:pt x="171" y="106"/>
                      <a:pt x="182" y="106"/>
                      <a:pt x="217" y="106"/>
                    </a:cubicBezTo>
                    <a:close/>
                    <a:moveTo>
                      <a:pt x="215" y="0"/>
                    </a:moveTo>
                    <a:cubicBezTo>
                      <a:pt x="161" y="0"/>
                      <a:pt x="118" y="8"/>
                      <a:pt x="91" y="26"/>
                    </a:cubicBezTo>
                    <a:cubicBezTo>
                      <a:pt x="69" y="38"/>
                      <a:pt x="46" y="71"/>
                      <a:pt x="46" y="106"/>
                    </a:cubicBezTo>
                    <a:lnTo>
                      <a:pt x="46" y="230"/>
                    </a:lnTo>
                    <a:cubicBezTo>
                      <a:pt x="23" y="424"/>
                      <a:pt x="0" y="674"/>
                      <a:pt x="250" y="879"/>
                    </a:cubicBezTo>
                    <a:lnTo>
                      <a:pt x="330" y="958"/>
                    </a:lnTo>
                    <a:cubicBezTo>
                      <a:pt x="558" y="1152"/>
                      <a:pt x="751" y="1322"/>
                      <a:pt x="1365" y="1516"/>
                    </a:cubicBezTo>
                    <a:cubicBezTo>
                      <a:pt x="1649" y="1617"/>
                      <a:pt x="1887" y="1652"/>
                      <a:pt x="2058" y="1652"/>
                    </a:cubicBezTo>
                    <a:cubicBezTo>
                      <a:pt x="2354" y="1652"/>
                      <a:pt x="2513" y="1549"/>
                      <a:pt x="2559" y="1425"/>
                    </a:cubicBezTo>
                    <a:cubicBezTo>
                      <a:pt x="2627" y="1220"/>
                      <a:pt x="1819" y="640"/>
                      <a:pt x="1331" y="310"/>
                    </a:cubicBezTo>
                    <a:lnTo>
                      <a:pt x="1319" y="299"/>
                    </a:lnTo>
                    <a:cubicBezTo>
                      <a:pt x="1108" y="222"/>
                      <a:pt x="503" y="0"/>
                      <a:pt x="21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61"/>
              <p:cNvSpPr/>
              <p:nvPr/>
            </p:nvSpPr>
            <p:spPr>
              <a:xfrm>
                <a:off x="7040047" y="3613338"/>
                <a:ext cx="483629" cy="1169736"/>
              </a:xfrm>
              <a:custGeom>
                <a:avLst/>
                <a:gdLst/>
                <a:ahLst/>
                <a:cxnLst/>
                <a:rect l="l" t="t" r="r" b="b"/>
                <a:pathLst>
                  <a:path w="5594" h="13530" extrusionOk="0">
                    <a:moveTo>
                      <a:pt x="319" y="1"/>
                    </a:moveTo>
                    <a:cubicBezTo>
                      <a:pt x="319" y="1"/>
                      <a:pt x="57" y="2320"/>
                      <a:pt x="23" y="4173"/>
                    </a:cubicBezTo>
                    <a:cubicBezTo>
                      <a:pt x="0" y="6014"/>
                      <a:pt x="852" y="13063"/>
                      <a:pt x="852" y="13131"/>
                    </a:cubicBezTo>
                    <a:lnTo>
                      <a:pt x="852" y="13347"/>
                    </a:lnTo>
                    <a:cubicBezTo>
                      <a:pt x="1069" y="13449"/>
                      <a:pt x="1296" y="13507"/>
                      <a:pt x="1535" y="13529"/>
                    </a:cubicBezTo>
                    <a:cubicBezTo>
                      <a:pt x="1785" y="13529"/>
                      <a:pt x="2035" y="13518"/>
                      <a:pt x="2285" y="13495"/>
                    </a:cubicBezTo>
                    <a:cubicBezTo>
                      <a:pt x="2285" y="13495"/>
                      <a:pt x="2285" y="12188"/>
                      <a:pt x="2319" y="11176"/>
                    </a:cubicBezTo>
                    <a:cubicBezTo>
                      <a:pt x="2342" y="10175"/>
                      <a:pt x="2501" y="5560"/>
                      <a:pt x="2501" y="5560"/>
                    </a:cubicBezTo>
                    <a:lnTo>
                      <a:pt x="2547" y="3571"/>
                    </a:lnTo>
                    <a:lnTo>
                      <a:pt x="2842" y="3752"/>
                    </a:lnTo>
                    <a:lnTo>
                      <a:pt x="4218" y="13529"/>
                    </a:lnTo>
                    <a:lnTo>
                      <a:pt x="5445" y="13393"/>
                    </a:lnTo>
                    <a:cubicBezTo>
                      <a:pt x="5445" y="13393"/>
                      <a:pt x="5594" y="6890"/>
                      <a:pt x="5571" y="5105"/>
                    </a:cubicBezTo>
                    <a:cubicBezTo>
                      <a:pt x="5536" y="3320"/>
                      <a:pt x="5184" y="160"/>
                      <a:pt x="5184" y="160"/>
                    </a:cubicBezTo>
                    <a:lnTo>
                      <a:pt x="319"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61"/>
              <p:cNvSpPr/>
              <p:nvPr/>
            </p:nvSpPr>
            <p:spPr>
              <a:xfrm>
                <a:off x="7035033" y="3608410"/>
                <a:ext cx="493485" cy="1179506"/>
              </a:xfrm>
              <a:custGeom>
                <a:avLst/>
                <a:gdLst/>
                <a:ahLst/>
                <a:cxnLst/>
                <a:rect l="l" t="t" r="r" b="b"/>
                <a:pathLst>
                  <a:path w="5708" h="13643" extrusionOk="0">
                    <a:moveTo>
                      <a:pt x="433" y="114"/>
                    </a:moveTo>
                    <a:lnTo>
                      <a:pt x="5197" y="273"/>
                    </a:lnTo>
                    <a:cubicBezTo>
                      <a:pt x="5242" y="672"/>
                      <a:pt x="5538" y="3514"/>
                      <a:pt x="5572" y="5162"/>
                    </a:cubicBezTo>
                    <a:cubicBezTo>
                      <a:pt x="5594" y="6844"/>
                      <a:pt x="5470" y="12802"/>
                      <a:pt x="5458" y="13404"/>
                    </a:cubicBezTo>
                    <a:lnTo>
                      <a:pt x="4321" y="13518"/>
                    </a:lnTo>
                    <a:lnTo>
                      <a:pt x="2957" y="3809"/>
                    </a:lnTo>
                    <a:cubicBezTo>
                      <a:pt x="2957" y="3787"/>
                      <a:pt x="2946" y="3775"/>
                      <a:pt x="2934" y="3764"/>
                    </a:cubicBezTo>
                    <a:lnTo>
                      <a:pt x="2638" y="3582"/>
                    </a:lnTo>
                    <a:cubicBezTo>
                      <a:pt x="2616" y="3570"/>
                      <a:pt x="2593" y="3570"/>
                      <a:pt x="2582" y="3570"/>
                    </a:cubicBezTo>
                    <a:cubicBezTo>
                      <a:pt x="2559" y="3582"/>
                      <a:pt x="2547" y="3605"/>
                      <a:pt x="2547" y="3628"/>
                    </a:cubicBezTo>
                    <a:lnTo>
                      <a:pt x="2514" y="5617"/>
                    </a:lnTo>
                    <a:cubicBezTo>
                      <a:pt x="2502" y="5662"/>
                      <a:pt x="2343" y="10232"/>
                      <a:pt x="2320" y="11233"/>
                    </a:cubicBezTo>
                    <a:cubicBezTo>
                      <a:pt x="2286" y="12131"/>
                      <a:pt x="2286" y="13256"/>
                      <a:pt x="2286" y="13506"/>
                    </a:cubicBezTo>
                    <a:cubicBezTo>
                      <a:pt x="2059" y="13529"/>
                      <a:pt x="1832" y="13529"/>
                      <a:pt x="1604" y="13529"/>
                    </a:cubicBezTo>
                    <a:cubicBezTo>
                      <a:pt x="1377" y="13506"/>
                      <a:pt x="1161" y="13461"/>
                      <a:pt x="968" y="13370"/>
                    </a:cubicBezTo>
                    <a:lnTo>
                      <a:pt x="968" y="13188"/>
                    </a:lnTo>
                    <a:cubicBezTo>
                      <a:pt x="968" y="13177"/>
                      <a:pt x="956" y="13086"/>
                      <a:pt x="910" y="12677"/>
                    </a:cubicBezTo>
                    <a:cubicBezTo>
                      <a:pt x="706" y="10972"/>
                      <a:pt x="115" y="5788"/>
                      <a:pt x="137" y="4230"/>
                    </a:cubicBezTo>
                    <a:cubicBezTo>
                      <a:pt x="172" y="2547"/>
                      <a:pt x="387" y="467"/>
                      <a:pt x="433" y="114"/>
                    </a:cubicBezTo>
                    <a:close/>
                    <a:moveTo>
                      <a:pt x="377" y="1"/>
                    </a:moveTo>
                    <a:cubicBezTo>
                      <a:pt x="354" y="12"/>
                      <a:pt x="331" y="23"/>
                      <a:pt x="331" y="58"/>
                    </a:cubicBezTo>
                    <a:cubicBezTo>
                      <a:pt x="319" y="81"/>
                      <a:pt x="58" y="2388"/>
                      <a:pt x="36" y="4230"/>
                    </a:cubicBezTo>
                    <a:cubicBezTo>
                      <a:pt x="1" y="5788"/>
                      <a:pt x="604" y="10983"/>
                      <a:pt x="797" y="12688"/>
                    </a:cubicBezTo>
                    <a:cubicBezTo>
                      <a:pt x="831" y="12972"/>
                      <a:pt x="854" y="13165"/>
                      <a:pt x="854" y="13188"/>
                    </a:cubicBezTo>
                    <a:lnTo>
                      <a:pt x="854" y="13404"/>
                    </a:lnTo>
                    <a:cubicBezTo>
                      <a:pt x="854" y="13427"/>
                      <a:pt x="865" y="13450"/>
                      <a:pt x="888" y="13461"/>
                    </a:cubicBezTo>
                    <a:cubicBezTo>
                      <a:pt x="1104" y="13564"/>
                      <a:pt x="1342" y="13620"/>
                      <a:pt x="1593" y="13632"/>
                    </a:cubicBezTo>
                    <a:cubicBezTo>
                      <a:pt x="1638" y="13643"/>
                      <a:pt x="1695" y="13643"/>
                      <a:pt x="1741" y="13643"/>
                    </a:cubicBezTo>
                    <a:cubicBezTo>
                      <a:pt x="1945" y="13643"/>
                      <a:pt x="2150" y="13632"/>
                      <a:pt x="2343" y="13609"/>
                    </a:cubicBezTo>
                    <a:cubicBezTo>
                      <a:pt x="2377" y="13609"/>
                      <a:pt x="2400" y="13586"/>
                      <a:pt x="2400" y="13552"/>
                    </a:cubicBezTo>
                    <a:cubicBezTo>
                      <a:pt x="2400" y="13541"/>
                      <a:pt x="2400" y="12233"/>
                      <a:pt x="2423" y="11244"/>
                    </a:cubicBezTo>
                    <a:cubicBezTo>
                      <a:pt x="2457" y="10244"/>
                      <a:pt x="2616" y="5662"/>
                      <a:pt x="2616" y="5617"/>
                    </a:cubicBezTo>
                    <a:lnTo>
                      <a:pt x="2661" y="3719"/>
                    </a:lnTo>
                    <a:lnTo>
                      <a:pt x="2843" y="3843"/>
                    </a:lnTo>
                    <a:lnTo>
                      <a:pt x="4219" y="13586"/>
                    </a:lnTo>
                    <a:cubicBezTo>
                      <a:pt x="4228" y="13614"/>
                      <a:pt x="4245" y="13635"/>
                      <a:pt x="4271" y="13635"/>
                    </a:cubicBezTo>
                    <a:cubicBezTo>
                      <a:pt x="4276" y="13635"/>
                      <a:pt x="4281" y="13634"/>
                      <a:pt x="4287" y="13632"/>
                    </a:cubicBezTo>
                    <a:lnTo>
                      <a:pt x="5515" y="13506"/>
                    </a:lnTo>
                    <a:cubicBezTo>
                      <a:pt x="5538" y="13506"/>
                      <a:pt x="5561" y="13484"/>
                      <a:pt x="5561" y="13450"/>
                    </a:cubicBezTo>
                    <a:cubicBezTo>
                      <a:pt x="5561" y="13382"/>
                      <a:pt x="5708" y="6924"/>
                      <a:pt x="5674" y="5162"/>
                    </a:cubicBezTo>
                    <a:cubicBezTo>
                      <a:pt x="5652" y="3388"/>
                      <a:pt x="5299" y="251"/>
                      <a:pt x="5299" y="217"/>
                    </a:cubicBezTo>
                    <a:cubicBezTo>
                      <a:pt x="5299" y="183"/>
                      <a:pt x="5276" y="172"/>
                      <a:pt x="5242" y="160"/>
                    </a:cubicBezTo>
                    <a:lnTo>
                      <a:pt x="377"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61"/>
              <p:cNvSpPr/>
              <p:nvPr/>
            </p:nvSpPr>
            <p:spPr>
              <a:xfrm>
                <a:off x="7056733" y="3045242"/>
                <a:ext cx="490546" cy="618326"/>
              </a:xfrm>
              <a:custGeom>
                <a:avLst/>
                <a:gdLst/>
                <a:ahLst/>
                <a:cxnLst/>
                <a:rect l="l" t="t" r="r" b="b"/>
                <a:pathLst>
                  <a:path w="5674" h="7152" extrusionOk="0">
                    <a:moveTo>
                      <a:pt x="3150" y="1"/>
                    </a:moveTo>
                    <a:lnTo>
                      <a:pt x="2433" y="24"/>
                    </a:lnTo>
                    <a:cubicBezTo>
                      <a:pt x="2433" y="24"/>
                      <a:pt x="478" y="626"/>
                      <a:pt x="307" y="717"/>
                    </a:cubicBezTo>
                    <a:cubicBezTo>
                      <a:pt x="126" y="797"/>
                      <a:pt x="12" y="1274"/>
                      <a:pt x="12" y="1854"/>
                    </a:cubicBezTo>
                    <a:cubicBezTo>
                      <a:pt x="12" y="2445"/>
                      <a:pt x="227" y="5344"/>
                      <a:pt x="205" y="5696"/>
                    </a:cubicBezTo>
                    <a:cubicBezTo>
                      <a:pt x="171" y="6037"/>
                      <a:pt x="0" y="6481"/>
                      <a:pt x="148" y="6731"/>
                    </a:cubicBezTo>
                    <a:cubicBezTo>
                      <a:pt x="269" y="6952"/>
                      <a:pt x="1806" y="7103"/>
                      <a:pt x="2875" y="7103"/>
                    </a:cubicBezTo>
                    <a:cubicBezTo>
                      <a:pt x="3014" y="7103"/>
                      <a:pt x="3144" y="7100"/>
                      <a:pt x="3263" y="7095"/>
                    </a:cubicBezTo>
                    <a:cubicBezTo>
                      <a:pt x="4297" y="7049"/>
                      <a:pt x="4889" y="7151"/>
                      <a:pt x="5037" y="6867"/>
                    </a:cubicBezTo>
                    <a:cubicBezTo>
                      <a:pt x="5184" y="6572"/>
                      <a:pt x="5275" y="2957"/>
                      <a:pt x="5423" y="2115"/>
                    </a:cubicBezTo>
                    <a:cubicBezTo>
                      <a:pt x="5560" y="1274"/>
                      <a:pt x="5673" y="842"/>
                      <a:pt x="5378" y="603"/>
                    </a:cubicBezTo>
                    <a:cubicBezTo>
                      <a:pt x="5082" y="376"/>
                      <a:pt x="3524" y="92"/>
                      <a:pt x="3150" y="1"/>
                    </a:cubicBezTo>
                    <a:close/>
                  </a:path>
                </a:pathLst>
              </a:custGeom>
              <a:solidFill>
                <a:srgbClr val="0EAD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61"/>
              <p:cNvSpPr/>
              <p:nvPr/>
            </p:nvSpPr>
            <p:spPr>
              <a:xfrm>
                <a:off x="7052756" y="3041352"/>
                <a:ext cx="497462" cy="623254"/>
              </a:xfrm>
              <a:custGeom>
                <a:avLst/>
                <a:gdLst/>
                <a:ahLst/>
                <a:cxnLst/>
                <a:rect l="l" t="t" r="r" b="b"/>
                <a:pathLst>
                  <a:path w="5754" h="7209" extrusionOk="0">
                    <a:moveTo>
                      <a:pt x="3184" y="102"/>
                    </a:moveTo>
                    <a:cubicBezTo>
                      <a:pt x="3264" y="125"/>
                      <a:pt x="3366" y="148"/>
                      <a:pt x="3502" y="171"/>
                    </a:cubicBezTo>
                    <a:cubicBezTo>
                      <a:pt x="4082" y="296"/>
                      <a:pt x="5162" y="512"/>
                      <a:pt x="5389" y="693"/>
                    </a:cubicBezTo>
                    <a:cubicBezTo>
                      <a:pt x="5628" y="887"/>
                      <a:pt x="5560" y="1274"/>
                      <a:pt x="5447" y="1979"/>
                    </a:cubicBezTo>
                    <a:lnTo>
                      <a:pt x="5412" y="2149"/>
                    </a:lnTo>
                    <a:cubicBezTo>
                      <a:pt x="5344" y="2547"/>
                      <a:pt x="5287" y="3547"/>
                      <a:pt x="5230" y="4513"/>
                    </a:cubicBezTo>
                    <a:cubicBezTo>
                      <a:pt x="5174" y="5559"/>
                      <a:pt x="5105" y="6742"/>
                      <a:pt x="5037" y="6878"/>
                    </a:cubicBezTo>
                    <a:cubicBezTo>
                      <a:pt x="4946" y="7072"/>
                      <a:pt x="4605" y="7072"/>
                      <a:pt x="4048" y="7072"/>
                    </a:cubicBezTo>
                    <a:cubicBezTo>
                      <a:pt x="3832" y="7072"/>
                      <a:pt x="3582" y="7072"/>
                      <a:pt x="3309" y="7083"/>
                    </a:cubicBezTo>
                    <a:cubicBezTo>
                      <a:pt x="3171" y="7089"/>
                      <a:pt x="3025" y="7092"/>
                      <a:pt x="2874" y="7092"/>
                    </a:cubicBezTo>
                    <a:cubicBezTo>
                      <a:pt x="1735" y="7092"/>
                      <a:pt x="340" y="6914"/>
                      <a:pt x="240" y="6753"/>
                    </a:cubicBezTo>
                    <a:cubicBezTo>
                      <a:pt x="149" y="6594"/>
                      <a:pt x="194" y="6344"/>
                      <a:pt x="251" y="6094"/>
                    </a:cubicBezTo>
                    <a:cubicBezTo>
                      <a:pt x="273" y="5980"/>
                      <a:pt x="296" y="5855"/>
                      <a:pt x="308" y="5741"/>
                    </a:cubicBezTo>
                    <a:cubicBezTo>
                      <a:pt x="319" y="5548"/>
                      <a:pt x="263" y="4604"/>
                      <a:pt x="205" y="3695"/>
                    </a:cubicBezTo>
                    <a:cubicBezTo>
                      <a:pt x="160" y="2911"/>
                      <a:pt x="114" y="2171"/>
                      <a:pt x="114" y="1899"/>
                    </a:cubicBezTo>
                    <a:cubicBezTo>
                      <a:pt x="114" y="1262"/>
                      <a:pt x="240" y="875"/>
                      <a:pt x="376" y="807"/>
                    </a:cubicBezTo>
                    <a:cubicBezTo>
                      <a:pt x="513" y="739"/>
                      <a:pt x="1809" y="330"/>
                      <a:pt x="2479" y="125"/>
                    </a:cubicBezTo>
                    <a:lnTo>
                      <a:pt x="3184" y="102"/>
                    </a:lnTo>
                    <a:close/>
                    <a:moveTo>
                      <a:pt x="3196" y="0"/>
                    </a:moveTo>
                    <a:lnTo>
                      <a:pt x="2479" y="11"/>
                    </a:lnTo>
                    <a:lnTo>
                      <a:pt x="2456" y="11"/>
                    </a:lnTo>
                    <a:cubicBezTo>
                      <a:pt x="2377" y="46"/>
                      <a:pt x="501" y="614"/>
                      <a:pt x="331" y="705"/>
                    </a:cubicBezTo>
                    <a:cubicBezTo>
                      <a:pt x="92" y="830"/>
                      <a:pt x="1" y="1421"/>
                      <a:pt x="1" y="1899"/>
                    </a:cubicBezTo>
                    <a:cubicBezTo>
                      <a:pt x="1" y="2171"/>
                      <a:pt x="46" y="2911"/>
                      <a:pt x="92" y="3707"/>
                    </a:cubicBezTo>
                    <a:cubicBezTo>
                      <a:pt x="149" y="4604"/>
                      <a:pt x="205" y="5548"/>
                      <a:pt x="194" y="5730"/>
                    </a:cubicBezTo>
                    <a:cubicBezTo>
                      <a:pt x="182" y="5832"/>
                      <a:pt x="160" y="5958"/>
                      <a:pt x="137" y="6071"/>
                    </a:cubicBezTo>
                    <a:cubicBezTo>
                      <a:pt x="81" y="6344"/>
                      <a:pt x="35" y="6617"/>
                      <a:pt x="137" y="6799"/>
                    </a:cubicBezTo>
                    <a:cubicBezTo>
                      <a:pt x="296" y="7060"/>
                      <a:pt x="1922" y="7208"/>
                      <a:pt x="2956" y="7208"/>
                    </a:cubicBezTo>
                    <a:cubicBezTo>
                      <a:pt x="3082" y="7208"/>
                      <a:pt x="3206" y="7196"/>
                      <a:pt x="3309" y="7196"/>
                    </a:cubicBezTo>
                    <a:cubicBezTo>
                      <a:pt x="3593" y="7185"/>
                      <a:pt x="3832" y="7185"/>
                      <a:pt x="4048" y="7185"/>
                    </a:cubicBezTo>
                    <a:cubicBezTo>
                      <a:pt x="4651" y="7185"/>
                      <a:pt x="5015" y="7174"/>
                      <a:pt x="5128" y="6935"/>
                    </a:cubicBezTo>
                    <a:cubicBezTo>
                      <a:pt x="5207" y="6776"/>
                      <a:pt x="5265" y="5923"/>
                      <a:pt x="5344" y="4525"/>
                    </a:cubicBezTo>
                    <a:cubicBezTo>
                      <a:pt x="5389" y="3558"/>
                      <a:pt x="5447" y="2558"/>
                      <a:pt x="5515" y="2171"/>
                    </a:cubicBezTo>
                    <a:lnTo>
                      <a:pt x="5548" y="1989"/>
                    </a:lnTo>
                    <a:cubicBezTo>
                      <a:pt x="5685" y="1251"/>
                      <a:pt x="5753" y="842"/>
                      <a:pt x="5457" y="603"/>
                    </a:cubicBezTo>
                    <a:cubicBezTo>
                      <a:pt x="5219" y="421"/>
                      <a:pt x="4343" y="228"/>
                      <a:pt x="3525" y="69"/>
                    </a:cubicBezTo>
                    <a:cubicBezTo>
                      <a:pt x="3388" y="34"/>
                      <a:pt x="3275" y="11"/>
                      <a:pt x="320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61"/>
              <p:cNvSpPr/>
              <p:nvPr/>
            </p:nvSpPr>
            <p:spPr>
              <a:xfrm>
                <a:off x="7186416" y="3011179"/>
                <a:ext cx="234034" cy="192103"/>
              </a:xfrm>
              <a:custGeom>
                <a:avLst/>
                <a:gdLst/>
                <a:ahLst/>
                <a:cxnLst/>
                <a:rect l="l" t="t" r="r" b="b"/>
                <a:pathLst>
                  <a:path w="2707" h="2222" extrusionOk="0">
                    <a:moveTo>
                      <a:pt x="1176" y="1"/>
                    </a:moveTo>
                    <a:cubicBezTo>
                      <a:pt x="1019" y="1"/>
                      <a:pt x="902" y="19"/>
                      <a:pt x="865" y="54"/>
                    </a:cubicBezTo>
                    <a:cubicBezTo>
                      <a:pt x="865" y="54"/>
                      <a:pt x="546" y="156"/>
                      <a:pt x="433" y="406"/>
                    </a:cubicBezTo>
                    <a:cubicBezTo>
                      <a:pt x="331" y="645"/>
                      <a:pt x="1" y="1850"/>
                      <a:pt x="126" y="1906"/>
                    </a:cubicBezTo>
                    <a:cubicBezTo>
                      <a:pt x="133" y="1910"/>
                      <a:pt x="143" y="1912"/>
                      <a:pt x="155" y="1912"/>
                    </a:cubicBezTo>
                    <a:cubicBezTo>
                      <a:pt x="340" y="1912"/>
                      <a:pt x="1094" y="1553"/>
                      <a:pt x="1267" y="1553"/>
                    </a:cubicBezTo>
                    <a:cubicBezTo>
                      <a:pt x="1274" y="1553"/>
                      <a:pt x="1281" y="1553"/>
                      <a:pt x="1286" y="1555"/>
                    </a:cubicBezTo>
                    <a:cubicBezTo>
                      <a:pt x="1414" y="1586"/>
                      <a:pt x="1914" y="2222"/>
                      <a:pt x="2115" y="2222"/>
                    </a:cubicBezTo>
                    <a:cubicBezTo>
                      <a:pt x="2128" y="2222"/>
                      <a:pt x="2140" y="2219"/>
                      <a:pt x="2150" y="2214"/>
                    </a:cubicBezTo>
                    <a:cubicBezTo>
                      <a:pt x="2309" y="2111"/>
                      <a:pt x="2706" y="1088"/>
                      <a:pt x="2559" y="554"/>
                    </a:cubicBezTo>
                    <a:cubicBezTo>
                      <a:pt x="2448" y="163"/>
                      <a:pt x="1639" y="1"/>
                      <a:pt x="11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61"/>
              <p:cNvSpPr/>
              <p:nvPr/>
            </p:nvSpPr>
            <p:spPr>
              <a:xfrm>
                <a:off x="7177597" y="3005992"/>
                <a:ext cx="246743" cy="201527"/>
              </a:xfrm>
              <a:custGeom>
                <a:avLst/>
                <a:gdLst/>
                <a:ahLst/>
                <a:cxnLst/>
                <a:rect l="l" t="t" r="r" b="b"/>
                <a:pathLst>
                  <a:path w="2854" h="2331" extrusionOk="0">
                    <a:moveTo>
                      <a:pt x="1262" y="108"/>
                    </a:moveTo>
                    <a:cubicBezTo>
                      <a:pt x="1451" y="108"/>
                      <a:pt x="1717" y="137"/>
                      <a:pt x="1979" y="216"/>
                    </a:cubicBezTo>
                    <a:cubicBezTo>
                      <a:pt x="2331" y="307"/>
                      <a:pt x="2558" y="466"/>
                      <a:pt x="2604" y="637"/>
                    </a:cubicBezTo>
                    <a:cubicBezTo>
                      <a:pt x="2752" y="1171"/>
                      <a:pt x="2343" y="2148"/>
                      <a:pt x="2217" y="2228"/>
                    </a:cubicBezTo>
                    <a:cubicBezTo>
                      <a:pt x="2214" y="2230"/>
                      <a:pt x="2209" y="2231"/>
                      <a:pt x="2204" y="2231"/>
                    </a:cubicBezTo>
                    <a:cubicBezTo>
                      <a:pt x="2118" y="2231"/>
                      <a:pt x="1847" y="1960"/>
                      <a:pt x="1729" y="1842"/>
                    </a:cubicBezTo>
                    <a:cubicBezTo>
                      <a:pt x="1558" y="1671"/>
                      <a:pt x="1467" y="1580"/>
                      <a:pt x="1399" y="1557"/>
                    </a:cubicBezTo>
                    <a:lnTo>
                      <a:pt x="1376" y="1557"/>
                    </a:lnTo>
                    <a:cubicBezTo>
                      <a:pt x="1285" y="1557"/>
                      <a:pt x="1126" y="1615"/>
                      <a:pt x="819" y="1728"/>
                    </a:cubicBezTo>
                    <a:cubicBezTo>
                      <a:pt x="626" y="1807"/>
                      <a:pt x="330" y="1921"/>
                      <a:pt x="251" y="1921"/>
                    </a:cubicBezTo>
                    <a:cubicBezTo>
                      <a:pt x="216" y="1762"/>
                      <a:pt x="466" y="751"/>
                      <a:pt x="580" y="478"/>
                    </a:cubicBezTo>
                    <a:cubicBezTo>
                      <a:pt x="683" y="261"/>
                      <a:pt x="979" y="159"/>
                      <a:pt x="989" y="159"/>
                    </a:cubicBezTo>
                    <a:cubicBezTo>
                      <a:pt x="989" y="159"/>
                      <a:pt x="1001" y="159"/>
                      <a:pt x="1001" y="148"/>
                    </a:cubicBezTo>
                    <a:cubicBezTo>
                      <a:pt x="1025" y="124"/>
                      <a:pt x="1123" y="108"/>
                      <a:pt x="1262" y="108"/>
                    </a:cubicBezTo>
                    <a:close/>
                    <a:moveTo>
                      <a:pt x="1273" y="0"/>
                    </a:moveTo>
                    <a:cubicBezTo>
                      <a:pt x="1118" y="0"/>
                      <a:pt x="996" y="19"/>
                      <a:pt x="944" y="57"/>
                    </a:cubicBezTo>
                    <a:cubicBezTo>
                      <a:pt x="888" y="79"/>
                      <a:pt x="592" y="193"/>
                      <a:pt x="489" y="443"/>
                    </a:cubicBezTo>
                    <a:cubicBezTo>
                      <a:pt x="433" y="546"/>
                      <a:pt x="1" y="1921"/>
                      <a:pt x="194" y="2012"/>
                    </a:cubicBezTo>
                    <a:cubicBezTo>
                      <a:pt x="210" y="2021"/>
                      <a:pt x="231" y="2026"/>
                      <a:pt x="256" y="2026"/>
                    </a:cubicBezTo>
                    <a:cubicBezTo>
                      <a:pt x="357" y="2026"/>
                      <a:pt x="539" y="1957"/>
                      <a:pt x="865" y="1830"/>
                    </a:cubicBezTo>
                    <a:cubicBezTo>
                      <a:pt x="1048" y="1765"/>
                      <a:pt x="1303" y="1670"/>
                      <a:pt x="1367" y="1670"/>
                    </a:cubicBezTo>
                    <a:cubicBezTo>
                      <a:pt x="1371" y="1670"/>
                      <a:pt x="1374" y="1670"/>
                      <a:pt x="1376" y="1671"/>
                    </a:cubicBezTo>
                    <a:cubicBezTo>
                      <a:pt x="1411" y="1683"/>
                      <a:pt x="1547" y="1819"/>
                      <a:pt x="1649" y="1910"/>
                    </a:cubicBezTo>
                    <a:cubicBezTo>
                      <a:pt x="1899" y="2160"/>
                      <a:pt x="2081" y="2330"/>
                      <a:pt x="2217" y="2330"/>
                    </a:cubicBezTo>
                    <a:cubicBezTo>
                      <a:pt x="2240" y="2330"/>
                      <a:pt x="2252" y="2330"/>
                      <a:pt x="2275" y="2319"/>
                    </a:cubicBezTo>
                    <a:cubicBezTo>
                      <a:pt x="2479" y="2206"/>
                      <a:pt x="2854" y="1137"/>
                      <a:pt x="2707" y="602"/>
                    </a:cubicBezTo>
                    <a:cubicBezTo>
                      <a:pt x="2638" y="329"/>
                      <a:pt x="2285" y="182"/>
                      <a:pt x="2013" y="102"/>
                    </a:cubicBezTo>
                    <a:cubicBezTo>
                      <a:pt x="1768" y="36"/>
                      <a:pt x="1488" y="0"/>
                      <a:pt x="127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61"/>
              <p:cNvSpPr/>
              <p:nvPr/>
            </p:nvSpPr>
            <p:spPr>
              <a:xfrm>
                <a:off x="7244427" y="2985243"/>
                <a:ext cx="156397" cy="176195"/>
              </a:xfrm>
              <a:custGeom>
                <a:avLst/>
                <a:gdLst/>
                <a:ahLst/>
                <a:cxnLst/>
                <a:rect l="l" t="t" r="r" b="b"/>
                <a:pathLst>
                  <a:path w="1809" h="2038" extrusionOk="0">
                    <a:moveTo>
                      <a:pt x="1808" y="1"/>
                    </a:moveTo>
                    <a:cubicBezTo>
                      <a:pt x="1808" y="1"/>
                      <a:pt x="1350" y="323"/>
                      <a:pt x="932" y="323"/>
                    </a:cubicBezTo>
                    <a:cubicBezTo>
                      <a:pt x="866" y="323"/>
                      <a:pt x="801" y="315"/>
                      <a:pt x="739" y="297"/>
                    </a:cubicBezTo>
                    <a:cubicBezTo>
                      <a:pt x="489" y="228"/>
                      <a:pt x="251" y="137"/>
                      <a:pt x="12" y="13"/>
                    </a:cubicBezTo>
                    <a:cubicBezTo>
                      <a:pt x="12" y="13"/>
                      <a:pt x="1" y="559"/>
                      <a:pt x="1" y="831"/>
                    </a:cubicBezTo>
                    <a:cubicBezTo>
                      <a:pt x="1" y="1098"/>
                      <a:pt x="229" y="2038"/>
                      <a:pt x="430" y="2038"/>
                    </a:cubicBezTo>
                    <a:cubicBezTo>
                      <a:pt x="435" y="2038"/>
                      <a:pt x="439" y="2037"/>
                      <a:pt x="444" y="2036"/>
                    </a:cubicBezTo>
                    <a:cubicBezTo>
                      <a:pt x="648" y="2002"/>
                      <a:pt x="1502" y="1047"/>
                      <a:pt x="1638" y="786"/>
                    </a:cubicBezTo>
                    <a:cubicBezTo>
                      <a:pt x="1774" y="536"/>
                      <a:pt x="1808" y="1"/>
                      <a:pt x="1808" y="1"/>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61"/>
              <p:cNvSpPr/>
              <p:nvPr/>
            </p:nvSpPr>
            <p:spPr>
              <a:xfrm>
                <a:off x="7240537" y="2981006"/>
                <a:ext cx="164178" cy="185187"/>
              </a:xfrm>
              <a:custGeom>
                <a:avLst/>
                <a:gdLst/>
                <a:ahLst/>
                <a:cxnLst/>
                <a:rect l="l" t="t" r="r" b="b"/>
                <a:pathLst>
                  <a:path w="1899" h="2142" extrusionOk="0">
                    <a:moveTo>
                      <a:pt x="114" y="153"/>
                    </a:moveTo>
                    <a:cubicBezTo>
                      <a:pt x="330" y="255"/>
                      <a:pt x="546" y="335"/>
                      <a:pt x="762" y="403"/>
                    </a:cubicBezTo>
                    <a:cubicBezTo>
                      <a:pt x="831" y="424"/>
                      <a:pt x="903" y="433"/>
                      <a:pt x="975" y="433"/>
                    </a:cubicBezTo>
                    <a:cubicBezTo>
                      <a:pt x="1296" y="433"/>
                      <a:pt x="1627" y="256"/>
                      <a:pt x="1785" y="164"/>
                    </a:cubicBezTo>
                    <a:lnTo>
                      <a:pt x="1785" y="164"/>
                    </a:lnTo>
                    <a:cubicBezTo>
                      <a:pt x="1774" y="323"/>
                      <a:pt x="1728" y="641"/>
                      <a:pt x="1637" y="812"/>
                    </a:cubicBezTo>
                    <a:cubicBezTo>
                      <a:pt x="1489" y="1085"/>
                      <a:pt x="648" y="2005"/>
                      <a:pt x="478" y="2040"/>
                    </a:cubicBezTo>
                    <a:cubicBezTo>
                      <a:pt x="478" y="2040"/>
                      <a:pt x="466" y="2028"/>
                      <a:pt x="455" y="2028"/>
                    </a:cubicBezTo>
                    <a:cubicBezTo>
                      <a:pt x="296" y="1892"/>
                      <a:pt x="102" y="1130"/>
                      <a:pt x="102" y="880"/>
                    </a:cubicBezTo>
                    <a:cubicBezTo>
                      <a:pt x="102" y="676"/>
                      <a:pt x="114" y="312"/>
                      <a:pt x="114" y="153"/>
                    </a:cubicBezTo>
                    <a:close/>
                    <a:moveTo>
                      <a:pt x="1856" y="0"/>
                    </a:moveTo>
                    <a:cubicBezTo>
                      <a:pt x="1841" y="0"/>
                      <a:pt x="1827" y="8"/>
                      <a:pt x="1819" y="16"/>
                    </a:cubicBezTo>
                    <a:cubicBezTo>
                      <a:pt x="1809" y="16"/>
                      <a:pt x="1372" y="324"/>
                      <a:pt x="975" y="324"/>
                    </a:cubicBezTo>
                    <a:cubicBezTo>
                      <a:pt x="914" y="324"/>
                      <a:pt x="854" y="317"/>
                      <a:pt x="796" y="300"/>
                    </a:cubicBezTo>
                    <a:cubicBezTo>
                      <a:pt x="557" y="221"/>
                      <a:pt x="319" y="130"/>
                      <a:pt x="91" y="16"/>
                    </a:cubicBezTo>
                    <a:cubicBezTo>
                      <a:pt x="80" y="10"/>
                      <a:pt x="69" y="7"/>
                      <a:pt x="59" y="7"/>
                    </a:cubicBezTo>
                    <a:cubicBezTo>
                      <a:pt x="49" y="7"/>
                      <a:pt x="40" y="10"/>
                      <a:pt x="34" y="16"/>
                    </a:cubicBezTo>
                    <a:cubicBezTo>
                      <a:pt x="11" y="27"/>
                      <a:pt x="11" y="50"/>
                      <a:pt x="11" y="62"/>
                    </a:cubicBezTo>
                    <a:cubicBezTo>
                      <a:pt x="11" y="73"/>
                      <a:pt x="0" y="608"/>
                      <a:pt x="0" y="880"/>
                    </a:cubicBezTo>
                    <a:cubicBezTo>
                      <a:pt x="0" y="1130"/>
                      <a:pt x="182" y="1937"/>
                      <a:pt x="387" y="2108"/>
                    </a:cubicBezTo>
                    <a:cubicBezTo>
                      <a:pt x="421" y="2142"/>
                      <a:pt x="455" y="2142"/>
                      <a:pt x="478" y="2142"/>
                    </a:cubicBezTo>
                    <a:lnTo>
                      <a:pt x="501" y="2142"/>
                    </a:lnTo>
                    <a:cubicBezTo>
                      <a:pt x="739" y="2096"/>
                      <a:pt x="1603" y="1096"/>
                      <a:pt x="1728" y="869"/>
                    </a:cubicBezTo>
                    <a:cubicBezTo>
                      <a:pt x="1876" y="596"/>
                      <a:pt x="1899" y="85"/>
                      <a:pt x="1899" y="62"/>
                    </a:cubicBezTo>
                    <a:cubicBezTo>
                      <a:pt x="1899" y="39"/>
                      <a:pt x="1899" y="16"/>
                      <a:pt x="1876" y="5"/>
                    </a:cubicBezTo>
                    <a:cubicBezTo>
                      <a:pt x="1869" y="1"/>
                      <a:pt x="1863" y="0"/>
                      <a:pt x="185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61"/>
              <p:cNvSpPr/>
              <p:nvPr/>
            </p:nvSpPr>
            <p:spPr>
              <a:xfrm>
                <a:off x="7245378" y="2986280"/>
                <a:ext cx="155446" cy="97954"/>
              </a:xfrm>
              <a:custGeom>
                <a:avLst/>
                <a:gdLst/>
                <a:ahLst/>
                <a:cxnLst/>
                <a:rect l="l" t="t" r="r" b="b"/>
                <a:pathLst>
                  <a:path w="1798" h="1133" extrusionOk="0">
                    <a:moveTo>
                      <a:pt x="1" y="1"/>
                    </a:moveTo>
                    <a:lnTo>
                      <a:pt x="1" y="444"/>
                    </a:lnTo>
                    <a:cubicBezTo>
                      <a:pt x="69" y="592"/>
                      <a:pt x="126" y="706"/>
                      <a:pt x="172" y="797"/>
                    </a:cubicBezTo>
                    <a:cubicBezTo>
                      <a:pt x="266" y="1004"/>
                      <a:pt x="473" y="1132"/>
                      <a:pt x="691" y="1132"/>
                    </a:cubicBezTo>
                    <a:cubicBezTo>
                      <a:pt x="761" y="1132"/>
                      <a:pt x="831" y="1120"/>
                      <a:pt x="899" y="1092"/>
                    </a:cubicBezTo>
                    <a:cubicBezTo>
                      <a:pt x="1218" y="956"/>
                      <a:pt x="1501" y="751"/>
                      <a:pt x="1729" y="478"/>
                    </a:cubicBezTo>
                    <a:cubicBezTo>
                      <a:pt x="1763" y="319"/>
                      <a:pt x="1786" y="160"/>
                      <a:pt x="1797" y="1"/>
                    </a:cubicBezTo>
                    <a:lnTo>
                      <a:pt x="1797" y="1"/>
                    </a:lnTo>
                    <a:cubicBezTo>
                      <a:pt x="1797" y="1"/>
                      <a:pt x="1343" y="312"/>
                      <a:pt x="926" y="312"/>
                    </a:cubicBezTo>
                    <a:cubicBezTo>
                      <a:pt x="859" y="312"/>
                      <a:pt x="792" y="304"/>
                      <a:pt x="728" y="285"/>
                    </a:cubicBezTo>
                    <a:cubicBezTo>
                      <a:pt x="478" y="216"/>
                      <a:pt x="240" y="125"/>
                      <a:pt x="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61"/>
              <p:cNvSpPr/>
              <p:nvPr/>
            </p:nvSpPr>
            <p:spPr>
              <a:xfrm>
                <a:off x="7240537" y="2981352"/>
                <a:ext cx="165216" cy="108242"/>
              </a:xfrm>
              <a:custGeom>
                <a:avLst/>
                <a:gdLst/>
                <a:ahLst/>
                <a:cxnLst/>
                <a:rect l="l" t="t" r="r" b="b"/>
                <a:pathLst>
                  <a:path w="1911" h="1252" extrusionOk="0">
                    <a:moveTo>
                      <a:pt x="114" y="149"/>
                    </a:moveTo>
                    <a:cubicBezTo>
                      <a:pt x="330" y="251"/>
                      <a:pt x="546" y="331"/>
                      <a:pt x="773" y="399"/>
                    </a:cubicBezTo>
                    <a:cubicBezTo>
                      <a:pt x="840" y="420"/>
                      <a:pt x="910" y="429"/>
                      <a:pt x="981" y="429"/>
                    </a:cubicBezTo>
                    <a:cubicBezTo>
                      <a:pt x="1296" y="429"/>
                      <a:pt x="1627" y="252"/>
                      <a:pt x="1785" y="160"/>
                    </a:cubicBezTo>
                    <a:lnTo>
                      <a:pt x="1785" y="160"/>
                    </a:lnTo>
                    <a:cubicBezTo>
                      <a:pt x="1774" y="273"/>
                      <a:pt x="1762" y="399"/>
                      <a:pt x="1739" y="513"/>
                    </a:cubicBezTo>
                    <a:cubicBezTo>
                      <a:pt x="1512" y="763"/>
                      <a:pt x="1239" y="967"/>
                      <a:pt x="933" y="1104"/>
                    </a:cubicBezTo>
                    <a:cubicBezTo>
                      <a:pt x="874" y="1128"/>
                      <a:pt x="812" y="1139"/>
                      <a:pt x="751" y="1139"/>
                    </a:cubicBezTo>
                    <a:cubicBezTo>
                      <a:pt x="554" y="1139"/>
                      <a:pt x="363" y="1019"/>
                      <a:pt x="284" y="819"/>
                    </a:cubicBezTo>
                    <a:cubicBezTo>
                      <a:pt x="239" y="740"/>
                      <a:pt x="170" y="626"/>
                      <a:pt x="114" y="490"/>
                    </a:cubicBezTo>
                    <a:lnTo>
                      <a:pt x="114" y="149"/>
                    </a:lnTo>
                    <a:close/>
                    <a:moveTo>
                      <a:pt x="1876" y="1"/>
                    </a:moveTo>
                    <a:cubicBezTo>
                      <a:pt x="1865" y="1"/>
                      <a:pt x="1842" y="1"/>
                      <a:pt x="1819" y="12"/>
                    </a:cubicBezTo>
                    <a:cubicBezTo>
                      <a:pt x="1819" y="12"/>
                      <a:pt x="1375" y="320"/>
                      <a:pt x="982" y="320"/>
                    </a:cubicBezTo>
                    <a:cubicBezTo>
                      <a:pt x="922" y="320"/>
                      <a:pt x="863" y="313"/>
                      <a:pt x="807" y="296"/>
                    </a:cubicBezTo>
                    <a:lnTo>
                      <a:pt x="796" y="296"/>
                    </a:lnTo>
                    <a:cubicBezTo>
                      <a:pt x="557" y="217"/>
                      <a:pt x="319" y="126"/>
                      <a:pt x="91" y="12"/>
                    </a:cubicBezTo>
                    <a:cubicBezTo>
                      <a:pt x="80" y="6"/>
                      <a:pt x="69" y="3"/>
                      <a:pt x="59" y="3"/>
                    </a:cubicBezTo>
                    <a:cubicBezTo>
                      <a:pt x="49" y="3"/>
                      <a:pt x="40" y="6"/>
                      <a:pt x="34" y="12"/>
                    </a:cubicBezTo>
                    <a:cubicBezTo>
                      <a:pt x="11" y="23"/>
                      <a:pt x="11" y="46"/>
                      <a:pt x="11" y="58"/>
                    </a:cubicBezTo>
                    <a:cubicBezTo>
                      <a:pt x="11" y="58"/>
                      <a:pt x="11" y="273"/>
                      <a:pt x="0" y="501"/>
                    </a:cubicBezTo>
                    <a:lnTo>
                      <a:pt x="0" y="523"/>
                    </a:lnTo>
                    <a:cubicBezTo>
                      <a:pt x="69" y="672"/>
                      <a:pt x="137" y="785"/>
                      <a:pt x="182" y="876"/>
                    </a:cubicBezTo>
                    <a:cubicBezTo>
                      <a:pt x="284" y="1104"/>
                      <a:pt x="512" y="1251"/>
                      <a:pt x="751" y="1251"/>
                    </a:cubicBezTo>
                    <a:cubicBezTo>
                      <a:pt x="830" y="1251"/>
                      <a:pt x="898" y="1228"/>
                      <a:pt x="978" y="1206"/>
                    </a:cubicBezTo>
                    <a:cubicBezTo>
                      <a:pt x="1296" y="1058"/>
                      <a:pt x="1592" y="842"/>
                      <a:pt x="1830" y="581"/>
                    </a:cubicBezTo>
                    <a:cubicBezTo>
                      <a:pt x="1830" y="569"/>
                      <a:pt x="1842" y="558"/>
                      <a:pt x="1842" y="546"/>
                    </a:cubicBezTo>
                    <a:cubicBezTo>
                      <a:pt x="1876" y="387"/>
                      <a:pt x="1899" y="228"/>
                      <a:pt x="1910" y="58"/>
                    </a:cubicBezTo>
                    <a:cubicBezTo>
                      <a:pt x="1910" y="35"/>
                      <a:pt x="1899" y="12"/>
                      <a:pt x="187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61"/>
              <p:cNvSpPr/>
              <p:nvPr/>
            </p:nvSpPr>
            <p:spPr>
              <a:xfrm>
                <a:off x="7189442" y="2827722"/>
                <a:ext cx="36398" cy="82046"/>
              </a:xfrm>
              <a:custGeom>
                <a:avLst/>
                <a:gdLst/>
                <a:ahLst/>
                <a:cxnLst/>
                <a:rect l="l" t="t" r="r" b="b"/>
                <a:pathLst>
                  <a:path w="421" h="949" extrusionOk="0">
                    <a:moveTo>
                      <a:pt x="265" y="0"/>
                    </a:moveTo>
                    <a:cubicBezTo>
                      <a:pt x="241" y="0"/>
                      <a:pt x="213" y="11"/>
                      <a:pt x="182" y="39"/>
                    </a:cubicBezTo>
                    <a:cubicBezTo>
                      <a:pt x="0" y="198"/>
                      <a:pt x="34" y="595"/>
                      <a:pt x="125" y="789"/>
                    </a:cubicBezTo>
                    <a:cubicBezTo>
                      <a:pt x="189" y="934"/>
                      <a:pt x="267" y="949"/>
                      <a:pt x="307" y="949"/>
                    </a:cubicBezTo>
                    <a:cubicBezTo>
                      <a:pt x="317" y="949"/>
                      <a:pt x="325" y="948"/>
                      <a:pt x="329" y="948"/>
                    </a:cubicBezTo>
                    <a:cubicBezTo>
                      <a:pt x="352" y="936"/>
                      <a:pt x="420" y="266"/>
                      <a:pt x="420" y="266"/>
                    </a:cubicBezTo>
                    <a:cubicBezTo>
                      <a:pt x="420" y="266"/>
                      <a:pt x="382" y="0"/>
                      <a:pt x="265" y="0"/>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61"/>
              <p:cNvSpPr/>
              <p:nvPr/>
            </p:nvSpPr>
            <p:spPr>
              <a:xfrm>
                <a:off x="7183563" y="2822621"/>
                <a:ext cx="47204" cy="91988"/>
              </a:xfrm>
              <a:custGeom>
                <a:avLst/>
                <a:gdLst/>
                <a:ahLst/>
                <a:cxnLst/>
                <a:rect l="l" t="t" r="r" b="b"/>
                <a:pathLst>
                  <a:path w="546" h="1064" extrusionOk="0">
                    <a:moveTo>
                      <a:pt x="341" y="109"/>
                    </a:moveTo>
                    <a:cubicBezTo>
                      <a:pt x="387" y="131"/>
                      <a:pt x="420" y="245"/>
                      <a:pt x="432" y="325"/>
                    </a:cubicBezTo>
                    <a:cubicBezTo>
                      <a:pt x="409" y="586"/>
                      <a:pt x="375" y="859"/>
                      <a:pt x="352" y="950"/>
                    </a:cubicBezTo>
                    <a:cubicBezTo>
                      <a:pt x="318" y="950"/>
                      <a:pt x="284" y="916"/>
                      <a:pt x="238" y="825"/>
                    </a:cubicBezTo>
                    <a:cubicBezTo>
                      <a:pt x="159" y="631"/>
                      <a:pt x="125" y="268"/>
                      <a:pt x="284" y="131"/>
                    </a:cubicBezTo>
                    <a:cubicBezTo>
                      <a:pt x="296" y="120"/>
                      <a:pt x="318" y="109"/>
                      <a:pt x="329" y="109"/>
                    </a:cubicBezTo>
                    <a:close/>
                    <a:moveTo>
                      <a:pt x="337" y="0"/>
                    </a:moveTo>
                    <a:cubicBezTo>
                      <a:pt x="304" y="0"/>
                      <a:pt x="263" y="13"/>
                      <a:pt x="216" y="52"/>
                    </a:cubicBezTo>
                    <a:cubicBezTo>
                      <a:pt x="0" y="234"/>
                      <a:pt x="46" y="677"/>
                      <a:pt x="136" y="871"/>
                    </a:cubicBezTo>
                    <a:cubicBezTo>
                      <a:pt x="216" y="1030"/>
                      <a:pt x="307" y="1063"/>
                      <a:pt x="364" y="1063"/>
                    </a:cubicBezTo>
                    <a:cubicBezTo>
                      <a:pt x="387" y="1063"/>
                      <a:pt x="397" y="1053"/>
                      <a:pt x="409" y="1053"/>
                    </a:cubicBezTo>
                    <a:cubicBezTo>
                      <a:pt x="455" y="1041"/>
                      <a:pt x="466" y="1030"/>
                      <a:pt x="546" y="325"/>
                    </a:cubicBezTo>
                    <a:lnTo>
                      <a:pt x="546" y="313"/>
                    </a:lnTo>
                    <a:cubicBezTo>
                      <a:pt x="534" y="268"/>
                      <a:pt x="500" y="52"/>
                      <a:pt x="375" y="7"/>
                    </a:cubicBezTo>
                    <a:cubicBezTo>
                      <a:pt x="364" y="3"/>
                      <a:pt x="351" y="0"/>
                      <a:pt x="33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61"/>
              <p:cNvSpPr/>
              <p:nvPr/>
            </p:nvSpPr>
            <p:spPr>
              <a:xfrm>
                <a:off x="7213044" y="2646253"/>
                <a:ext cx="263428" cy="246310"/>
              </a:xfrm>
              <a:custGeom>
                <a:avLst/>
                <a:gdLst/>
                <a:ahLst/>
                <a:cxnLst/>
                <a:rect l="l" t="t" r="r" b="b"/>
                <a:pathLst>
                  <a:path w="3047" h="2849" extrusionOk="0">
                    <a:moveTo>
                      <a:pt x="1337" y="1"/>
                    </a:moveTo>
                    <a:cubicBezTo>
                      <a:pt x="853" y="1"/>
                      <a:pt x="326" y="136"/>
                      <a:pt x="193" y="375"/>
                    </a:cubicBezTo>
                    <a:cubicBezTo>
                      <a:pt x="23" y="693"/>
                      <a:pt x="0" y="1910"/>
                      <a:pt x="0" y="2115"/>
                    </a:cubicBezTo>
                    <a:cubicBezTo>
                      <a:pt x="0" y="2268"/>
                      <a:pt x="89" y="2326"/>
                      <a:pt x="153" y="2326"/>
                    </a:cubicBezTo>
                    <a:cubicBezTo>
                      <a:pt x="175" y="2326"/>
                      <a:pt x="193" y="2319"/>
                      <a:pt x="205" y="2308"/>
                    </a:cubicBezTo>
                    <a:cubicBezTo>
                      <a:pt x="238" y="2262"/>
                      <a:pt x="364" y="1057"/>
                      <a:pt x="432" y="966"/>
                    </a:cubicBezTo>
                    <a:cubicBezTo>
                      <a:pt x="461" y="933"/>
                      <a:pt x="705" y="920"/>
                      <a:pt x="992" y="920"/>
                    </a:cubicBezTo>
                    <a:cubicBezTo>
                      <a:pt x="1388" y="920"/>
                      <a:pt x="1866" y="945"/>
                      <a:pt x="1978" y="978"/>
                    </a:cubicBezTo>
                    <a:cubicBezTo>
                      <a:pt x="2183" y="1034"/>
                      <a:pt x="2285" y="1239"/>
                      <a:pt x="2251" y="1546"/>
                    </a:cubicBezTo>
                    <a:cubicBezTo>
                      <a:pt x="2217" y="1842"/>
                      <a:pt x="2262" y="1830"/>
                      <a:pt x="2342" y="2001"/>
                    </a:cubicBezTo>
                    <a:cubicBezTo>
                      <a:pt x="2421" y="2183"/>
                      <a:pt x="2421" y="2239"/>
                      <a:pt x="2421" y="2479"/>
                    </a:cubicBezTo>
                    <a:cubicBezTo>
                      <a:pt x="2421" y="2649"/>
                      <a:pt x="2474" y="2849"/>
                      <a:pt x="2570" y="2849"/>
                    </a:cubicBezTo>
                    <a:cubicBezTo>
                      <a:pt x="2609" y="2849"/>
                      <a:pt x="2654" y="2817"/>
                      <a:pt x="2706" y="2740"/>
                    </a:cubicBezTo>
                    <a:cubicBezTo>
                      <a:pt x="2729" y="2694"/>
                      <a:pt x="3024" y="1706"/>
                      <a:pt x="3035" y="1171"/>
                    </a:cubicBezTo>
                    <a:cubicBezTo>
                      <a:pt x="3047" y="637"/>
                      <a:pt x="2274" y="137"/>
                      <a:pt x="1728" y="34"/>
                    </a:cubicBezTo>
                    <a:cubicBezTo>
                      <a:pt x="1608" y="11"/>
                      <a:pt x="1474" y="1"/>
                      <a:pt x="133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61"/>
              <p:cNvSpPr/>
              <p:nvPr/>
            </p:nvSpPr>
            <p:spPr>
              <a:xfrm>
                <a:off x="7208030" y="2641411"/>
                <a:ext cx="273371" cy="255475"/>
              </a:xfrm>
              <a:custGeom>
                <a:avLst/>
                <a:gdLst/>
                <a:ahLst/>
                <a:cxnLst/>
                <a:rect l="l" t="t" r="r" b="b"/>
                <a:pathLst>
                  <a:path w="3162" h="2955" extrusionOk="0">
                    <a:moveTo>
                      <a:pt x="1391" y="113"/>
                    </a:moveTo>
                    <a:cubicBezTo>
                      <a:pt x="1526" y="113"/>
                      <a:pt x="1657" y="124"/>
                      <a:pt x="1774" y="147"/>
                    </a:cubicBezTo>
                    <a:cubicBezTo>
                      <a:pt x="2286" y="238"/>
                      <a:pt x="3059" y="727"/>
                      <a:pt x="3037" y="1227"/>
                    </a:cubicBezTo>
                    <a:cubicBezTo>
                      <a:pt x="3025" y="1762"/>
                      <a:pt x="2741" y="2705"/>
                      <a:pt x="2707" y="2773"/>
                    </a:cubicBezTo>
                    <a:cubicBezTo>
                      <a:pt x="2661" y="2841"/>
                      <a:pt x="2638" y="2853"/>
                      <a:pt x="2627" y="2853"/>
                    </a:cubicBezTo>
                    <a:cubicBezTo>
                      <a:pt x="2582" y="2841"/>
                      <a:pt x="2525" y="2705"/>
                      <a:pt x="2525" y="2535"/>
                    </a:cubicBezTo>
                    <a:cubicBezTo>
                      <a:pt x="2525" y="2295"/>
                      <a:pt x="2525" y="2227"/>
                      <a:pt x="2445" y="2034"/>
                    </a:cubicBezTo>
                    <a:cubicBezTo>
                      <a:pt x="2434" y="2000"/>
                      <a:pt x="2411" y="1966"/>
                      <a:pt x="2400" y="1943"/>
                    </a:cubicBezTo>
                    <a:cubicBezTo>
                      <a:pt x="2355" y="1863"/>
                      <a:pt x="2332" y="1830"/>
                      <a:pt x="2365" y="1602"/>
                    </a:cubicBezTo>
                    <a:cubicBezTo>
                      <a:pt x="2400" y="1284"/>
                      <a:pt x="2286" y="1045"/>
                      <a:pt x="2047" y="977"/>
                    </a:cubicBezTo>
                    <a:cubicBezTo>
                      <a:pt x="1979" y="954"/>
                      <a:pt x="1456" y="920"/>
                      <a:pt x="1024" y="920"/>
                    </a:cubicBezTo>
                    <a:cubicBezTo>
                      <a:pt x="740" y="920"/>
                      <a:pt x="490" y="943"/>
                      <a:pt x="445" y="989"/>
                    </a:cubicBezTo>
                    <a:cubicBezTo>
                      <a:pt x="410" y="1045"/>
                      <a:pt x="365" y="1261"/>
                      <a:pt x="285" y="1841"/>
                    </a:cubicBezTo>
                    <a:cubicBezTo>
                      <a:pt x="263" y="2045"/>
                      <a:pt x="228" y="2273"/>
                      <a:pt x="217" y="2330"/>
                    </a:cubicBezTo>
                    <a:cubicBezTo>
                      <a:pt x="205" y="2330"/>
                      <a:pt x="195" y="2330"/>
                      <a:pt x="172" y="2318"/>
                    </a:cubicBezTo>
                    <a:cubicBezTo>
                      <a:pt x="137" y="2295"/>
                      <a:pt x="114" y="2239"/>
                      <a:pt x="114" y="2171"/>
                    </a:cubicBezTo>
                    <a:cubicBezTo>
                      <a:pt x="114" y="1818"/>
                      <a:pt x="149" y="738"/>
                      <a:pt x="296" y="466"/>
                    </a:cubicBezTo>
                    <a:cubicBezTo>
                      <a:pt x="420" y="245"/>
                      <a:pt x="926" y="113"/>
                      <a:pt x="1391" y="113"/>
                    </a:cubicBezTo>
                    <a:close/>
                    <a:moveTo>
                      <a:pt x="1396" y="0"/>
                    </a:moveTo>
                    <a:cubicBezTo>
                      <a:pt x="893" y="0"/>
                      <a:pt x="348" y="142"/>
                      <a:pt x="205" y="408"/>
                    </a:cubicBezTo>
                    <a:cubicBezTo>
                      <a:pt x="13" y="761"/>
                      <a:pt x="1" y="2159"/>
                      <a:pt x="1" y="2171"/>
                    </a:cubicBezTo>
                    <a:cubicBezTo>
                      <a:pt x="1" y="2364"/>
                      <a:pt x="114" y="2421"/>
                      <a:pt x="149" y="2432"/>
                    </a:cubicBezTo>
                    <a:cubicBezTo>
                      <a:pt x="163" y="2435"/>
                      <a:pt x="178" y="2436"/>
                      <a:pt x="193" y="2436"/>
                    </a:cubicBezTo>
                    <a:cubicBezTo>
                      <a:pt x="237" y="2436"/>
                      <a:pt x="279" y="2423"/>
                      <a:pt x="296" y="2398"/>
                    </a:cubicBezTo>
                    <a:cubicBezTo>
                      <a:pt x="331" y="2375"/>
                      <a:pt x="342" y="2295"/>
                      <a:pt x="399" y="1853"/>
                    </a:cubicBezTo>
                    <a:cubicBezTo>
                      <a:pt x="445" y="1557"/>
                      <a:pt x="501" y="1113"/>
                      <a:pt x="524" y="1068"/>
                    </a:cubicBezTo>
                    <a:cubicBezTo>
                      <a:pt x="568" y="1041"/>
                      <a:pt x="778" y="1030"/>
                      <a:pt x="1028" y="1030"/>
                    </a:cubicBezTo>
                    <a:cubicBezTo>
                      <a:pt x="1415" y="1030"/>
                      <a:pt x="1900" y="1056"/>
                      <a:pt x="2024" y="1090"/>
                    </a:cubicBezTo>
                    <a:cubicBezTo>
                      <a:pt x="2195" y="1136"/>
                      <a:pt x="2286" y="1330"/>
                      <a:pt x="2252" y="1591"/>
                    </a:cubicBezTo>
                    <a:cubicBezTo>
                      <a:pt x="2218" y="1841"/>
                      <a:pt x="2241" y="1886"/>
                      <a:pt x="2297" y="2000"/>
                    </a:cubicBezTo>
                    <a:cubicBezTo>
                      <a:pt x="2320" y="2023"/>
                      <a:pt x="2332" y="2045"/>
                      <a:pt x="2343" y="2080"/>
                    </a:cubicBezTo>
                    <a:cubicBezTo>
                      <a:pt x="2423" y="2250"/>
                      <a:pt x="2423" y="2295"/>
                      <a:pt x="2423" y="2535"/>
                    </a:cubicBezTo>
                    <a:cubicBezTo>
                      <a:pt x="2423" y="2671"/>
                      <a:pt x="2456" y="2909"/>
                      <a:pt x="2593" y="2955"/>
                    </a:cubicBezTo>
                    <a:lnTo>
                      <a:pt x="2627" y="2955"/>
                    </a:lnTo>
                    <a:cubicBezTo>
                      <a:pt x="2684" y="2955"/>
                      <a:pt x="2752" y="2909"/>
                      <a:pt x="2809" y="2818"/>
                    </a:cubicBezTo>
                    <a:cubicBezTo>
                      <a:pt x="2843" y="2762"/>
                      <a:pt x="3128" y="1762"/>
                      <a:pt x="3150" y="1239"/>
                    </a:cubicBezTo>
                    <a:cubicBezTo>
                      <a:pt x="3161" y="658"/>
                      <a:pt x="2355" y="147"/>
                      <a:pt x="1797" y="34"/>
                    </a:cubicBezTo>
                    <a:cubicBezTo>
                      <a:pt x="1673" y="11"/>
                      <a:pt x="1536" y="0"/>
                      <a:pt x="139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61"/>
              <p:cNvSpPr/>
              <p:nvPr/>
            </p:nvSpPr>
            <p:spPr>
              <a:xfrm>
                <a:off x="7213044" y="2705215"/>
                <a:ext cx="232045" cy="355244"/>
              </a:xfrm>
              <a:custGeom>
                <a:avLst/>
                <a:gdLst/>
                <a:ahLst/>
                <a:cxnLst/>
                <a:rect l="l" t="t" r="r" b="b"/>
                <a:pathLst>
                  <a:path w="2684" h="4109" extrusionOk="0">
                    <a:moveTo>
                      <a:pt x="995" y="1"/>
                    </a:moveTo>
                    <a:cubicBezTo>
                      <a:pt x="562" y="1"/>
                      <a:pt x="356" y="91"/>
                      <a:pt x="329" y="251"/>
                    </a:cubicBezTo>
                    <a:cubicBezTo>
                      <a:pt x="193" y="830"/>
                      <a:pt x="91" y="1421"/>
                      <a:pt x="34" y="2024"/>
                    </a:cubicBezTo>
                    <a:cubicBezTo>
                      <a:pt x="0" y="2729"/>
                      <a:pt x="387" y="3467"/>
                      <a:pt x="546" y="3775"/>
                    </a:cubicBezTo>
                    <a:cubicBezTo>
                      <a:pt x="665" y="3996"/>
                      <a:pt x="860" y="4109"/>
                      <a:pt x="1066" y="4109"/>
                    </a:cubicBezTo>
                    <a:cubicBezTo>
                      <a:pt x="1135" y="4109"/>
                      <a:pt x="1205" y="4096"/>
                      <a:pt x="1273" y="4070"/>
                    </a:cubicBezTo>
                    <a:cubicBezTo>
                      <a:pt x="1660" y="3899"/>
                      <a:pt x="1989" y="3638"/>
                      <a:pt x="2239" y="3308"/>
                    </a:cubicBezTo>
                    <a:cubicBezTo>
                      <a:pt x="2535" y="2922"/>
                      <a:pt x="2683" y="2001"/>
                      <a:pt x="2683" y="2001"/>
                    </a:cubicBezTo>
                    <a:lnTo>
                      <a:pt x="2683" y="2001"/>
                    </a:lnTo>
                    <a:cubicBezTo>
                      <a:pt x="2683" y="2001"/>
                      <a:pt x="2646" y="2023"/>
                      <a:pt x="2612" y="2023"/>
                    </a:cubicBezTo>
                    <a:cubicBezTo>
                      <a:pt x="2587" y="2023"/>
                      <a:pt x="2563" y="2011"/>
                      <a:pt x="2558" y="1967"/>
                    </a:cubicBezTo>
                    <a:cubicBezTo>
                      <a:pt x="2547" y="1865"/>
                      <a:pt x="2626" y="1501"/>
                      <a:pt x="2547" y="1274"/>
                    </a:cubicBezTo>
                    <a:cubicBezTo>
                      <a:pt x="2467" y="1046"/>
                      <a:pt x="2297" y="989"/>
                      <a:pt x="2398" y="762"/>
                    </a:cubicBezTo>
                    <a:cubicBezTo>
                      <a:pt x="2467" y="637"/>
                      <a:pt x="2512" y="501"/>
                      <a:pt x="2547" y="364"/>
                    </a:cubicBezTo>
                    <a:cubicBezTo>
                      <a:pt x="2547" y="319"/>
                      <a:pt x="2137" y="80"/>
                      <a:pt x="1421" y="23"/>
                    </a:cubicBezTo>
                    <a:cubicBezTo>
                      <a:pt x="1260" y="8"/>
                      <a:pt x="1118" y="1"/>
                      <a:pt x="995" y="1"/>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61"/>
              <p:cNvSpPr/>
              <p:nvPr/>
            </p:nvSpPr>
            <p:spPr>
              <a:xfrm>
                <a:off x="7208030" y="2700287"/>
                <a:ext cx="241901" cy="365705"/>
              </a:xfrm>
              <a:custGeom>
                <a:avLst/>
                <a:gdLst/>
                <a:ahLst/>
                <a:cxnLst/>
                <a:rect l="l" t="t" r="r" b="b"/>
                <a:pathLst>
                  <a:path w="2798" h="4230" extrusionOk="0">
                    <a:moveTo>
                      <a:pt x="1059" y="114"/>
                    </a:moveTo>
                    <a:cubicBezTo>
                      <a:pt x="1172" y="114"/>
                      <a:pt x="1309" y="114"/>
                      <a:pt x="1468" y="137"/>
                    </a:cubicBezTo>
                    <a:cubicBezTo>
                      <a:pt x="2093" y="182"/>
                      <a:pt x="2468" y="376"/>
                      <a:pt x="2536" y="432"/>
                    </a:cubicBezTo>
                    <a:cubicBezTo>
                      <a:pt x="2514" y="558"/>
                      <a:pt x="2468" y="682"/>
                      <a:pt x="2411" y="796"/>
                    </a:cubicBezTo>
                    <a:cubicBezTo>
                      <a:pt x="2320" y="967"/>
                      <a:pt x="2388" y="1069"/>
                      <a:pt x="2456" y="1172"/>
                    </a:cubicBezTo>
                    <a:cubicBezTo>
                      <a:pt x="2491" y="1217"/>
                      <a:pt x="2525" y="1273"/>
                      <a:pt x="2559" y="1353"/>
                    </a:cubicBezTo>
                    <a:cubicBezTo>
                      <a:pt x="2605" y="1501"/>
                      <a:pt x="2582" y="1717"/>
                      <a:pt x="2570" y="1865"/>
                    </a:cubicBezTo>
                    <a:cubicBezTo>
                      <a:pt x="2559" y="1933"/>
                      <a:pt x="2559" y="1990"/>
                      <a:pt x="2559" y="2024"/>
                    </a:cubicBezTo>
                    <a:cubicBezTo>
                      <a:pt x="2559" y="2081"/>
                      <a:pt x="2593" y="2115"/>
                      <a:pt x="2616" y="2126"/>
                    </a:cubicBezTo>
                    <a:cubicBezTo>
                      <a:pt x="2638" y="2137"/>
                      <a:pt x="2650" y="2137"/>
                      <a:pt x="2673" y="2137"/>
                    </a:cubicBezTo>
                    <a:cubicBezTo>
                      <a:pt x="2627" y="2365"/>
                      <a:pt x="2479" y="3024"/>
                      <a:pt x="2252" y="3332"/>
                    </a:cubicBezTo>
                    <a:cubicBezTo>
                      <a:pt x="2002" y="3661"/>
                      <a:pt x="1683" y="3911"/>
                      <a:pt x="1309" y="4082"/>
                    </a:cubicBezTo>
                    <a:cubicBezTo>
                      <a:pt x="1245" y="4107"/>
                      <a:pt x="1181" y="4119"/>
                      <a:pt x="1120" y="4119"/>
                    </a:cubicBezTo>
                    <a:cubicBezTo>
                      <a:pt x="931" y="4119"/>
                      <a:pt x="761" y="4003"/>
                      <a:pt x="649" y="3797"/>
                    </a:cubicBezTo>
                    <a:lnTo>
                      <a:pt x="649" y="3786"/>
                    </a:lnTo>
                    <a:cubicBezTo>
                      <a:pt x="490" y="3479"/>
                      <a:pt x="114" y="2763"/>
                      <a:pt x="149" y="2092"/>
                    </a:cubicBezTo>
                    <a:cubicBezTo>
                      <a:pt x="205" y="1490"/>
                      <a:pt x="296" y="899"/>
                      <a:pt x="433" y="318"/>
                    </a:cubicBezTo>
                    <a:cubicBezTo>
                      <a:pt x="456" y="217"/>
                      <a:pt x="592" y="114"/>
                      <a:pt x="1059" y="114"/>
                    </a:cubicBezTo>
                    <a:close/>
                    <a:moveTo>
                      <a:pt x="1055" y="1"/>
                    </a:moveTo>
                    <a:cubicBezTo>
                      <a:pt x="599" y="1"/>
                      <a:pt x="367" y="99"/>
                      <a:pt x="331" y="296"/>
                    </a:cubicBezTo>
                    <a:cubicBezTo>
                      <a:pt x="195" y="876"/>
                      <a:pt x="92" y="1478"/>
                      <a:pt x="46" y="2081"/>
                    </a:cubicBezTo>
                    <a:cubicBezTo>
                      <a:pt x="1" y="2786"/>
                      <a:pt x="387" y="3524"/>
                      <a:pt x="546" y="3843"/>
                    </a:cubicBezTo>
                    <a:lnTo>
                      <a:pt x="558" y="3855"/>
                    </a:lnTo>
                    <a:cubicBezTo>
                      <a:pt x="683" y="4093"/>
                      <a:pt x="888" y="4229"/>
                      <a:pt x="1115" y="4229"/>
                    </a:cubicBezTo>
                    <a:cubicBezTo>
                      <a:pt x="1195" y="4229"/>
                      <a:pt x="1274" y="4206"/>
                      <a:pt x="1354" y="4184"/>
                    </a:cubicBezTo>
                    <a:cubicBezTo>
                      <a:pt x="1741" y="4002"/>
                      <a:pt x="2082" y="3741"/>
                      <a:pt x="2343" y="3400"/>
                    </a:cubicBezTo>
                    <a:cubicBezTo>
                      <a:pt x="2638" y="3013"/>
                      <a:pt x="2787" y="2115"/>
                      <a:pt x="2797" y="2069"/>
                    </a:cubicBezTo>
                    <a:cubicBezTo>
                      <a:pt x="2797" y="2046"/>
                      <a:pt x="2787" y="2036"/>
                      <a:pt x="2775" y="2024"/>
                    </a:cubicBezTo>
                    <a:cubicBezTo>
                      <a:pt x="2768" y="2011"/>
                      <a:pt x="2758" y="2005"/>
                      <a:pt x="2746" y="2005"/>
                    </a:cubicBezTo>
                    <a:cubicBezTo>
                      <a:pt x="2737" y="2005"/>
                      <a:pt x="2728" y="2008"/>
                      <a:pt x="2718" y="2013"/>
                    </a:cubicBezTo>
                    <a:lnTo>
                      <a:pt x="2673" y="2036"/>
                    </a:lnTo>
                    <a:lnTo>
                      <a:pt x="2673" y="2024"/>
                    </a:lnTo>
                    <a:cubicBezTo>
                      <a:pt x="2673" y="1990"/>
                      <a:pt x="2673" y="1945"/>
                      <a:pt x="2684" y="1876"/>
                    </a:cubicBezTo>
                    <a:cubicBezTo>
                      <a:pt x="2696" y="1728"/>
                      <a:pt x="2718" y="1490"/>
                      <a:pt x="2661" y="1308"/>
                    </a:cubicBezTo>
                    <a:cubicBezTo>
                      <a:pt x="2627" y="1228"/>
                      <a:pt x="2582" y="1160"/>
                      <a:pt x="2547" y="1103"/>
                    </a:cubicBezTo>
                    <a:cubicBezTo>
                      <a:pt x="2491" y="1012"/>
                      <a:pt x="2445" y="955"/>
                      <a:pt x="2502" y="841"/>
                    </a:cubicBezTo>
                    <a:cubicBezTo>
                      <a:pt x="2570" y="717"/>
                      <a:pt x="2627" y="580"/>
                      <a:pt x="2650" y="432"/>
                    </a:cubicBezTo>
                    <a:lnTo>
                      <a:pt x="2650" y="421"/>
                    </a:lnTo>
                    <a:cubicBezTo>
                      <a:pt x="2650" y="318"/>
                      <a:pt x="2173" y="80"/>
                      <a:pt x="1479" y="23"/>
                    </a:cubicBezTo>
                    <a:cubicBezTo>
                      <a:pt x="1320" y="8"/>
                      <a:pt x="1179" y="1"/>
                      <a:pt x="105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61"/>
              <p:cNvSpPr/>
              <p:nvPr/>
            </p:nvSpPr>
            <p:spPr>
              <a:xfrm>
                <a:off x="7242525" y="2771872"/>
                <a:ext cx="55072" cy="18934"/>
              </a:xfrm>
              <a:custGeom>
                <a:avLst/>
                <a:gdLst/>
                <a:ahLst/>
                <a:cxnLst/>
                <a:rect l="l" t="t" r="r" b="b"/>
                <a:pathLst>
                  <a:path w="637" h="219" extrusionOk="0">
                    <a:moveTo>
                      <a:pt x="284" y="1"/>
                    </a:moveTo>
                    <a:cubicBezTo>
                      <a:pt x="129" y="1"/>
                      <a:pt x="30" y="86"/>
                      <a:pt x="23" y="93"/>
                    </a:cubicBezTo>
                    <a:cubicBezTo>
                      <a:pt x="0" y="104"/>
                      <a:pt x="0" y="139"/>
                      <a:pt x="23" y="162"/>
                    </a:cubicBezTo>
                    <a:cubicBezTo>
                      <a:pt x="37" y="176"/>
                      <a:pt x="55" y="185"/>
                      <a:pt x="72" y="185"/>
                    </a:cubicBezTo>
                    <a:cubicBezTo>
                      <a:pt x="83" y="185"/>
                      <a:pt x="93" y="181"/>
                      <a:pt x="102" y="173"/>
                    </a:cubicBezTo>
                    <a:cubicBezTo>
                      <a:pt x="102" y="166"/>
                      <a:pt x="170" y="108"/>
                      <a:pt x="282" y="108"/>
                    </a:cubicBezTo>
                    <a:cubicBezTo>
                      <a:pt x="354" y="108"/>
                      <a:pt x="444" y="132"/>
                      <a:pt x="546" y="207"/>
                    </a:cubicBezTo>
                    <a:cubicBezTo>
                      <a:pt x="557" y="207"/>
                      <a:pt x="569" y="218"/>
                      <a:pt x="569" y="218"/>
                    </a:cubicBezTo>
                    <a:cubicBezTo>
                      <a:pt x="591" y="218"/>
                      <a:pt x="602" y="207"/>
                      <a:pt x="614" y="195"/>
                    </a:cubicBezTo>
                    <a:cubicBezTo>
                      <a:pt x="637" y="162"/>
                      <a:pt x="625" y="127"/>
                      <a:pt x="602" y="116"/>
                    </a:cubicBezTo>
                    <a:cubicBezTo>
                      <a:pt x="482" y="29"/>
                      <a:pt x="374" y="1"/>
                      <a:pt x="28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61"/>
              <p:cNvSpPr/>
              <p:nvPr/>
            </p:nvSpPr>
            <p:spPr>
              <a:xfrm>
                <a:off x="7335810" y="2780431"/>
                <a:ext cx="72795" cy="28011"/>
              </a:xfrm>
              <a:custGeom>
                <a:avLst/>
                <a:gdLst/>
                <a:ahLst/>
                <a:cxnLst/>
                <a:rect l="l" t="t" r="r" b="b"/>
                <a:pathLst>
                  <a:path w="842" h="324" extrusionOk="0">
                    <a:moveTo>
                      <a:pt x="367" y="0"/>
                    </a:moveTo>
                    <a:cubicBezTo>
                      <a:pt x="244" y="0"/>
                      <a:pt x="127" y="29"/>
                      <a:pt x="46" y="63"/>
                    </a:cubicBezTo>
                    <a:cubicBezTo>
                      <a:pt x="13" y="74"/>
                      <a:pt x="1" y="108"/>
                      <a:pt x="13" y="131"/>
                    </a:cubicBezTo>
                    <a:cubicBezTo>
                      <a:pt x="21" y="156"/>
                      <a:pt x="42" y="169"/>
                      <a:pt x="62" y="169"/>
                    </a:cubicBezTo>
                    <a:cubicBezTo>
                      <a:pt x="69" y="169"/>
                      <a:pt x="75" y="167"/>
                      <a:pt x="81" y="165"/>
                    </a:cubicBezTo>
                    <a:cubicBezTo>
                      <a:pt x="93" y="159"/>
                      <a:pt x="220" y="109"/>
                      <a:pt x="365" y="109"/>
                    </a:cubicBezTo>
                    <a:cubicBezTo>
                      <a:pt x="497" y="109"/>
                      <a:pt x="642" y="150"/>
                      <a:pt x="728" y="301"/>
                    </a:cubicBezTo>
                    <a:cubicBezTo>
                      <a:pt x="740" y="313"/>
                      <a:pt x="763" y="324"/>
                      <a:pt x="774" y="324"/>
                    </a:cubicBezTo>
                    <a:lnTo>
                      <a:pt x="808" y="324"/>
                    </a:lnTo>
                    <a:cubicBezTo>
                      <a:pt x="831" y="301"/>
                      <a:pt x="842" y="267"/>
                      <a:pt x="831" y="245"/>
                    </a:cubicBezTo>
                    <a:cubicBezTo>
                      <a:pt x="725" y="58"/>
                      <a:pt x="540" y="0"/>
                      <a:pt x="36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61"/>
              <p:cNvSpPr/>
              <p:nvPr/>
            </p:nvSpPr>
            <p:spPr>
              <a:xfrm>
                <a:off x="7424254" y="2856511"/>
                <a:ext cx="67781" cy="90086"/>
              </a:xfrm>
              <a:custGeom>
                <a:avLst/>
                <a:gdLst/>
                <a:ahLst/>
                <a:cxnLst/>
                <a:rect l="l" t="t" r="r" b="b"/>
                <a:pathLst>
                  <a:path w="784" h="1042" extrusionOk="0">
                    <a:moveTo>
                      <a:pt x="563" y="0"/>
                    </a:moveTo>
                    <a:cubicBezTo>
                      <a:pt x="558" y="0"/>
                      <a:pt x="552" y="1"/>
                      <a:pt x="547" y="1"/>
                    </a:cubicBezTo>
                    <a:cubicBezTo>
                      <a:pt x="319" y="12"/>
                      <a:pt x="160" y="365"/>
                      <a:pt x="160" y="365"/>
                    </a:cubicBezTo>
                    <a:lnTo>
                      <a:pt x="1" y="933"/>
                    </a:lnTo>
                    <a:cubicBezTo>
                      <a:pt x="5" y="1008"/>
                      <a:pt x="44" y="1042"/>
                      <a:pt x="103" y="1042"/>
                    </a:cubicBezTo>
                    <a:cubicBezTo>
                      <a:pt x="214" y="1042"/>
                      <a:pt x="394" y="922"/>
                      <a:pt x="536" y="729"/>
                    </a:cubicBezTo>
                    <a:cubicBezTo>
                      <a:pt x="746" y="440"/>
                      <a:pt x="784" y="0"/>
                      <a:pt x="563" y="0"/>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61"/>
              <p:cNvSpPr/>
              <p:nvPr/>
            </p:nvSpPr>
            <p:spPr>
              <a:xfrm>
                <a:off x="7419413" y="2851410"/>
                <a:ext cx="75735" cy="99596"/>
              </a:xfrm>
              <a:custGeom>
                <a:avLst/>
                <a:gdLst/>
                <a:ahLst/>
                <a:cxnLst/>
                <a:rect l="l" t="t" r="r" b="b"/>
                <a:pathLst>
                  <a:path w="876" h="1152" extrusionOk="0">
                    <a:moveTo>
                      <a:pt x="632" y="1"/>
                    </a:moveTo>
                    <a:cubicBezTo>
                      <a:pt x="622" y="1"/>
                      <a:pt x="612" y="2"/>
                      <a:pt x="603" y="3"/>
                    </a:cubicBezTo>
                    <a:cubicBezTo>
                      <a:pt x="342" y="15"/>
                      <a:pt x="171" y="389"/>
                      <a:pt x="171" y="412"/>
                    </a:cubicBezTo>
                    <a:cubicBezTo>
                      <a:pt x="160" y="435"/>
                      <a:pt x="171" y="469"/>
                      <a:pt x="193" y="480"/>
                    </a:cubicBezTo>
                    <a:cubicBezTo>
                      <a:pt x="202" y="483"/>
                      <a:pt x="210" y="485"/>
                      <a:pt x="217" y="485"/>
                    </a:cubicBezTo>
                    <a:cubicBezTo>
                      <a:pt x="239" y="485"/>
                      <a:pt x="256" y="472"/>
                      <a:pt x="273" y="447"/>
                    </a:cubicBezTo>
                    <a:cubicBezTo>
                      <a:pt x="307" y="356"/>
                      <a:pt x="455" y="117"/>
                      <a:pt x="614" y="106"/>
                    </a:cubicBezTo>
                    <a:cubicBezTo>
                      <a:pt x="648" y="106"/>
                      <a:pt x="671" y="117"/>
                      <a:pt x="683" y="151"/>
                    </a:cubicBezTo>
                    <a:cubicBezTo>
                      <a:pt x="751" y="265"/>
                      <a:pt x="705" y="549"/>
                      <a:pt x="546" y="753"/>
                    </a:cubicBezTo>
                    <a:cubicBezTo>
                      <a:pt x="403" y="948"/>
                      <a:pt x="241" y="1041"/>
                      <a:pt x="161" y="1041"/>
                    </a:cubicBezTo>
                    <a:cubicBezTo>
                      <a:pt x="152" y="1041"/>
                      <a:pt x="144" y="1040"/>
                      <a:pt x="137" y="1038"/>
                    </a:cubicBezTo>
                    <a:cubicBezTo>
                      <a:pt x="137" y="1038"/>
                      <a:pt x="114" y="1038"/>
                      <a:pt x="114" y="981"/>
                    </a:cubicBezTo>
                    <a:cubicBezTo>
                      <a:pt x="114" y="958"/>
                      <a:pt x="80" y="935"/>
                      <a:pt x="57" y="935"/>
                    </a:cubicBezTo>
                    <a:cubicBezTo>
                      <a:pt x="23" y="935"/>
                      <a:pt x="0" y="958"/>
                      <a:pt x="0" y="992"/>
                    </a:cubicBezTo>
                    <a:cubicBezTo>
                      <a:pt x="11" y="1072"/>
                      <a:pt x="46" y="1129"/>
                      <a:pt x="114" y="1140"/>
                    </a:cubicBezTo>
                    <a:cubicBezTo>
                      <a:pt x="125" y="1152"/>
                      <a:pt x="148" y="1152"/>
                      <a:pt x="160" y="1152"/>
                    </a:cubicBezTo>
                    <a:cubicBezTo>
                      <a:pt x="296" y="1152"/>
                      <a:pt x="489" y="1015"/>
                      <a:pt x="637" y="821"/>
                    </a:cubicBezTo>
                    <a:cubicBezTo>
                      <a:pt x="807" y="594"/>
                      <a:pt x="875" y="253"/>
                      <a:pt x="784" y="94"/>
                    </a:cubicBezTo>
                    <a:cubicBezTo>
                      <a:pt x="755" y="34"/>
                      <a:pt x="699" y="1"/>
                      <a:pt x="63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61"/>
              <p:cNvSpPr/>
              <p:nvPr/>
            </p:nvSpPr>
            <p:spPr>
              <a:xfrm>
                <a:off x="7275897" y="2827808"/>
                <a:ext cx="61037" cy="96657"/>
              </a:xfrm>
              <a:custGeom>
                <a:avLst/>
                <a:gdLst/>
                <a:ahLst/>
                <a:cxnLst/>
                <a:rect l="l" t="t" r="r" b="b"/>
                <a:pathLst>
                  <a:path w="706" h="1118" extrusionOk="0">
                    <a:moveTo>
                      <a:pt x="317" y="0"/>
                    </a:moveTo>
                    <a:cubicBezTo>
                      <a:pt x="296" y="0"/>
                      <a:pt x="271" y="19"/>
                      <a:pt x="262" y="38"/>
                    </a:cubicBezTo>
                    <a:cubicBezTo>
                      <a:pt x="183" y="276"/>
                      <a:pt x="1" y="833"/>
                      <a:pt x="57" y="947"/>
                    </a:cubicBezTo>
                    <a:cubicBezTo>
                      <a:pt x="114" y="1038"/>
                      <a:pt x="239" y="1117"/>
                      <a:pt x="410" y="1117"/>
                    </a:cubicBezTo>
                    <a:cubicBezTo>
                      <a:pt x="489" y="1117"/>
                      <a:pt x="580" y="1106"/>
                      <a:pt x="660" y="1061"/>
                    </a:cubicBezTo>
                    <a:cubicBezTo>
                      <a:pt x="694" y="1049"/>
                      <a:pt x="706" y="1015"/>
                      <a:pt x="694" y="993"/>
                    </a:cubicBezTo>
                    <a:cubicBezTo>
                      <a:pt x="687" y="970"/>
                      <a:pt x="670" y="958"/>
                      <a:pt x="650" y="958"/>
                    </a:cubicBezTo>
                    <a:cubicBezTo>
                      <a:pt x="639" y="958"/>
                      <a:pt x="627" y="962"/>
                      <a:pt x="615" y="970"/>
                    </a:cubicBezTo>
                    <a:cubicBezTo>
                      <a:pt x="546" y="1000"/>
                      <a:pt x="481" y="1013"/>
                      <a:pt x="423" y="1013"/>
                    </a:cubicBezTo>
                    <a:cubicBezTo>
                      <a:pt x="285" y="1013"/>
                      <a:pt x="183" y="946"/>
                      <a:pt x="160" y="890"/>
                    </a:cubicBezTo>
                    <a:cubicBezTo>
                      <a:pt x="137" y="833"/>
                      <a:pt x="251" y="412"/>
                      <a:pt x="364" y="71"/>
                    </a:cubicBezTo>
                    <a:cubicBezTo>
                      <a:pt x="375" y="49"/>
                      <a:pt x="364" y="15"/>
                      <a:pt x="330" y="3"/>
                    </a:cubicBezTo>
                    <a:cubicBezTo>
                      <a:pt x="326" y="1"/>
                      <a:pt x="321" y="0"/>
                      <a:pt x="31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61"/>
              <p:cNvSpPr/>
              <p:nvPr/>
            </p:nvSpPr>
            <p:spPr>
              <a:xfrm>
                <a:off x="7306329" y="2931122"/>
                <a:ext cx="69942" cy="23862"/>
              </a:xfrm>
              <a:custGeom>
                <a:avLst/>
                <a:gdLst/>
                <a:ahLst/>
                <a:cxnLst/>
                <a:rect l="l" t="t" r="r" b="b"/>
                <a:pathLst>
                  <a:path w="809" h="276" extrusionOk="0">
                    <a:moveTo>
                      <a:pt x="747" y="1"/>
                    </a:moveTo>
                    <a:cubicBezTo>
                      <a:pt x="736" y="1"/>
                      <a:pt x="726" y="5"/>
                      <a:pt x="717" y="13"/>
                    </a:cubicBezTo>
                    <a:cubicBezTo>
                      <a:pt x="595" y="113"/>
                      <a:pt x="447" y="161"/>
                      <a:pt x="298" y="161"/>
                    </a:cubicBezTo>
                    <a:cubicBezTo>
                      <a:pt x="225" y="161"/>
                      <a:pt x="151" y="149"/>
                      <a:pt x="81" y="127"/>
                    </a:cubicBezTo>
                    <a:cubicBezTo>
                      <a:pt x="75" y="124"/>
                      <a:pt x="69" y="123"/>
                      <a:pt x="62" y="123"/>
                    </a:cubicBezTo>
                    <a:cubicBezTo>
                      <a:pt x="42" y="123"/>
                      <a:pt x="21" y="135"/>
                      <a:pt x="12" y="161"/>
                    </a:cubicBezTo>
                    <a:cubicBezTo>
                      <a:pt x="1" y="184"/>
                      <a:pt x="23" y="218"/>
                      <a:pt x="46" y="230"/>
                    </a:cubicBezTo>
                    <a:cubicBezTo>
                      <a:pt x="137" y="252"/>
                      <a:pt x="217" y="275"/>
                      <a:pt x="308" y="275"/>
                    </a:cubicBezTo>
                    <a:cubicBezTo>
                      <a:pt x="478" y="275"/>
                      <a:pt x="649" y="218"/>
                      <a:pt x="786" y="104"/>
                    </a:cubicBezTo>
                    <a:cubicBezTo>
                      <a:pt x="808" y="81"/>
                      <a:pt x="808" y="48"/>
                      <a:pt x="796" y="25"/>
                    </a:cubicBezTo>
                    <a:cubicBezTo>
                      <a:pt x="782" y="11"/>
                      <a:pt x="764" y="1"/>
                      <a:pt x="74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61"/>
              <p:cNvSpPr/>
              <p:nvPr/>
            </p:nvSpPr>
            <p:spPr>
              <a:xfrm>
                <a:off x="7268029" y="2822102"/>
                <a:ext cx="11931" cy="26715"/>
              </a:xfrm>
              <a:custGeom>
                <a:avLst/>
                <a:gdLst/>
                <a:ahLst/>
                <a:cxnLst/>
                <a:rect l="l" t="t" r="r" b="b"/>
                <a:pathLst>
                  <a:path w="138" h="309" extrusionOk="0">
                    <a:moveTo>
                      <a:pt x="69" y="1"/>
                    </a:moveTo>
                    <a:cubicBezTo>
                      <a:pt x="34" y="1"/>
                      <a:pt x="1" y="69"/>
                      <a:pt x="1" y="149"/>
                    </a:cubicBezTo>
                    <a:cubicBezTo>
                      <a:pt x="1" y="240"/>
                      <a:pt x="34" y="308"/>
                      <a:pt x="69" y="308"/>
                    </a:cubicBezTo>
                    <a:cubicBezTo>
                      <a:pt x="114" y="308"/>
                      <a:pt x="137" y="240"/>
                      <a:pt x="137" y="149"/>
                    </a:cubicBezTo>
                    <a:cubicBezTo>
                      <a:pt x="137" y="58"/>
                      <a:pt x="114" y="1"/>
                      <a:pt x="6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61"/>
              <p:cNvSpPr/>
              <p:nvPr/>
            </p:nvSpPr>
            <p:spPr>
              <a:xfrm>
                <a:off x="7354571" y="2831007"/>
                <a:ext cx="11844" cy="26628"/>
              </a:xfrm>
              <a:custGeom>
                <a:avLst/>
                <a:gdLst/>
                <a:ahLst/>
                <a:cxnLst/>
                <a:rect l="l" t="t" r="r" b="b"/>
                <a:pathLst>
                  <a:path w="137" h="308" extrusionOk="0">
                    <a:moveTo>
                      <a:pt x="68" y="1"/>
                    </a:moveTo>
                    <a:cubicBezTo>
                      <a:pt x="34" y="1"/>
                      <a:pt x="0" y="69"/>
                      <a:pt x="0" y="148"/>
                    </a:cubicBezTo>
                    <a:cubicBezTo>
                      <a:pt x="0" y="239"/>
                      <a:pt x="34" y="307"/>
                      <a:pt x="68" y="307"/>
                    </a:cubicBezTo>
                    <a:cubicBezTo>
                      <a:pt x="114" y="307"/>
                      <a:pt x="137" y="239"/>
                      <a:pt x="137" y="148"/>
                    </a:cubicBezTo>
                    <a:cubicBezTo>
                      <a:pt x="137" y="69"/>
                      <a:pt x="114" y="1"/>
                      <a:pt x="6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61"/>
              <p:cNvSpPr/>
              <p:nvPr/>
            </p:nvSpPr>
            <p:spPr>
              <a:xfrm>
                <a:off x="7219874" y="2786742"/>
                <a:ext cx="88530" cy="88530"/>
              </a:xfrm>
              <a:custGeom>
                <a:avLst/>
                <a:gdLst/>
                <a:ahLst/>
                <a:cxnLst/>
                <a:rect l="l" t="t" r="r" b="b"/>
                <a:pathLst>
                  <a:path w="1024" h="1024" extrusionOk="0">
                    <a:moveTo>
                      <a:pt x="512" y="114"/>
                    </a:moveTo>
                    <a:cubicBezTo>
                      <a:pt x="740" y="114"/>
                      <a:pt x="922" y="285"/>
                      <a:pt x="922" y="513"/>
                    </a:cubicBezTo>
                    <a:cubicBezTo>
                      <a:pt x="922" y="740"/>
                      <a:pt x="740" y="910"/>
                      <a:pt x="512" y="910"/>
                    </a:cubicBezTo>
                    <a:cubicBezTo>
                      <a:pt x="285" y="910"/>
                      <a:pt x="114" y="740"/>
                      <a:pt x="114" y="513"/>
                    </a:cubicBezTo>
                    <a:cubicBezTo>
                      <a:pt x="114" y="285"/>
                      <a:pt x="285" y="114"/>
                      <a:pt x="512" y="114"/>
                    </a:cubicBezTo>
                    <a:close/>
                    <a:moveTo>
                      <a:pt x="512" y="1"/>
                    </a:moveTo>
                    <a:cubicBezTo>
                      <a:pt x="228" y="1"/>
                      <a:pt x="0" y="228"/>
                      <a:pt x="0" y="513"/>
                    </a:cubicBezTo>
                    <a:cubicBezTo>
                      <a:pt x="0" y="796"/>
                      <a:pt x="228" y="1024"/>
                      <a:pt x="512" y="1024"/>
                    </a:cubicBezTo>
                    <a:cubicBezTo>
                      <a:pt x="796" y="1024"/>
                      <a:pt x="1023" y="796"/>
                      <a:pt x="1023" y="513"/>
                    </a:cubicBezTo>
                    <a:cubicBezTo>
                      <a:pt x="1023" y="228"/>
                      <a:pt x="796" y="1"/>
                      <a:pt x="51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61"/>
              <p:cNvSpPr/>
              <p:nvPr/>
            </p:nvSpPr>
            <p:spPr>
              <a:xfrm>
                <a:off x="7318173" y="2792621"/>
                <a:ext cx="93458" cy="93544"/>
              </a:xfrm>
              <a:custGeom>
                <a:avLst/>
                <a:gdLst/>
                <a:ahLst/>
                <a:cxnLst/>
                <a:rect l="l" t="t" r="r" b="b"/>
                <a:pathLst>
                  <a:path w="1081" h="1082" extrusionOk="0">
                    <a:moveTo>
                      <a:pt x="546" y="114"/>
                    </a:moveTo>
                    <a:cubicBezTo>
                      <a:pt x="773" y="114"/>
                      <a:pt x="967" y="308"/>
                      <a:pt x="967" y="546"/>
                    </a:cubicBezTo>
                    <a:cubicBezTo>
                      <a:pt x="967" y="660"/>
                      <a:pt x="921" y="763"/>
                      <a:pt x="841" y="842"/>
                    </a:cubicBezTo>
                    <a:cubicBezTo>
                      <a:pt x="762" y="922"/>
                      <a:pt x="659" y="968"/>
                      <a:pt x="546" y="968"/>
                    </a:cubicBezTo>
                    <a:lnTo>
                      <a:pt x="535" y="968"/>
                    </a:lnTo>
                    <a:cubicBezTo>
                      <a:pt x="421" y="968"/>
                      <a:pt x="318" y="922"/>
                      <a:pt x="239" y="842"/>
                    </a:cubicBezTo>
                    <a:cubicBezTo>
                      <a:pt x="159" y="763"/>
                      <a:pt x="114" y="660"/>
                      <a:pt x="114" y="536"/>
                    </a:cubicBezTo>
                    <a:cubicBezTo>
                      <a:pt x="114" y="308"/>
                      <a:pt x="307" y="114"/>
                      <a:pt x="546" y="114"/>
                    </a:cubicBezTo>
                    <a:close/>
                    <a:moveTo>
                      <a:pt x="546" y="1"/>
                    </a:moveTo>
                    <a:cubicBezTo>
                      <a:pt x="250" y="1"/>
                      <a:pt x="0" y="240"/>
                      <a:pt x="0" y="536"/>
                    </a:cubicBezTo>
                    <a:cubicBezTo>
                      <a:pt x="0" y="683"/>
                      <a:pt x="57" y="819"/>
                      <a:pt x="159" y="922"/>
                    </a:cubicBezTo>
                    <a:cubicBezTo>
                      <a:pt x="262" y="1024"/>
                      <a:pt x="398" y="1081"/>
                      <a:pt x="535" y="1081"/>
                    </a:cubicBezTo>
                    <a:lnTo>
                      <a:pt x="546" y="1081"/>
                    </a:lnTo>
                    <a:cubicBezTo>
                      <a:pt x="682" y="1081"/>
                      <a:pt x="819" y="1024"/>
                      <a:pt x="921" y="922"/>
                    </a:cubicBezTo>
                    <a:cubicBezTo>
                      <a:pt x="1023" y="819"/>
                      <a:pt x="1081" y="683"/>
                      <a:pt x="1081" y="546"/>
                    </a:cubicBezTo>
                    <a:cubicBezTo>
                      <a:pt x="1081" y="251"/>
                      <a:pt x="841" y="1"/>
                      <a:pt x="54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61"/>
              <p:cNvSpPr/>
              <p:nvPr/>
            </p:nvSpPr>
            <p:spPr>
              <a:xfrm>
                <a:off x="7298462" y="2817174"/>
                <a:ext cx="29568" cy="14870"/>
              </a:xfrm>
              <a:custGeom>
                <a:avLst/>
                <a:gdLst/>
                <a:ahLst/>
                <a:cxnLst/>
                <a:rect l="l" t="t" r="r" b="b"/>
                <a:pathLst>
                  <a:path w="342" h="172" extrusionOk="0">
                    <a:moveTo>
                      <a:pt x="142" y="1"/>
                    </a:moveTo>
                    <a:cubicBezTo>
                      <a:pt x="107" y="1"/>
                      <a:pt x="70" y="9"/>
                      <a:pt x="35" y="24"/>
                    </a:cubicBezTo>
                    <a:cubicBezTo>
                      <a:pt x="13" y="35"/>
                      <a:pt x="1" y="70"/>
                      <a:pt x="13" y="103"/>
                    </a:cubicBezTo>
                    <a:cubicBezTo>
                      <a:pt x="21" y="120"/>
                      <a:pt x="41" y="131"/>
                      <a:pt x="65" y="131"/>
                    </a:cubicBezTo>
                    <a:cubicBezTo>
                      <a:pt x="73" y="131"/>
                      <a:pt x="83" y="129"/>
                      <a:pt x="92" y="126"/>
                    </a:cubicBezTo>
                    <a:cubicBezTo>
                      <a:pt x="108" y="118"/>
                      <a:pt x="126" y="114"/>
                      <a:pt x="146" y="114"/>
                    </a:cubicBezTo>
                    <a:cubicBezTo>
                      <a:pt x="181" y="114"/>
                      <a:pt x="217" y="127"/>
                      <a:pt x="240" y="149"/>
                    </a:cubicBezTo>
                    <a:cubicBezTo>
                      <a:pt x="251" y="161"/>
                      <a:pt x="263" y="172"/>
                      <a:pt x="285" y="172"/>
                    </a:cubicBezTo>
                    <a:cubicBezTo>
                      <a:pt x="296" y="172"/>
                      <a:pt x="308" y="172"/>
                      <a:pt x="319" y="161"/>
                    </a:cubicBezTo>
                    <a:cubicBezTo>
                      <a:pt x="342" y="138"/>
                      <a:pt x="342" y="103"/>
                      <a:pt x="319" y="81"/>
                    </a:cubicBezTo>
                    <a:cubicBezTo>
                      <a:pt x="274" y="29"/>
                      <a:pt x="210" y="1"/>
                      <a:pt x="14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61"/>
              <p:cNvSpPr/>
              <p:nvPr/>
            </p:nvSpPr>
            <p:spPr>
              <a:xfrm>
                <a:off x="7400738" y="2838615"/>
                <a:ext cx="60000" cy="30778"/>
              </a:xfrm>
              <a:custGeom>
                <a:avLst/>
                <a:gdLst/>
                <a:ahLst/>
                <a:cxnLst/>
                <a:rect l="l" t="t" r="r" b="b"/>
                <a:pathLst>
                  <a:path w="694" h="356" extrusionOk="0">
                    <a:moveTo>
                      <a:pt x="66" y="0"/>
                    </a:moveTo>
                    <a:cubicBezTo>
                      <a:pt x="45" y="0"/>
                      <a:pt x="21" y="19"/>
                      <a:pt x="12" y="37"/>
                    </a:cubicBezTo>
                    <a:cubicBezTo>
                      <a:pt x="0" y="60"/>
                      <a:pt x="12" y="94"/>
                      <a:pt x="35" y="105"/>
                    </a:cubicBezTo>
                    <a:lnTo>
                      <a:pt x="614" y="345"/>
                    </a:lnTo>
                    <a:cubicBezTo>
                      <a:pt x="614" y="356"/>
                      <a:pt x="626" y="356"/>
                      <a:pt x="637" y="356"/>
                    </a:cubicBezTo>
                    <a:cubicBezTo>
                      <a:pt x="659" y="356"/>
                      <a:pt x="671" y="345"/>
                      <a:pt x="682" y="322"/>
                    </a:cubicBezTo>
                    <a:cubicBezTo>
                      <a:pt x="694" y="287"/>
                      <a:pt x="682" y="265"/>
                      <a:pt x="659" y="254"/>
                    </a:cubicBezTo>
                    <a:lnTo>
                      <a:pt x="80" y="4"/>
                    </a:lnTo>
                    <a:cubicBezTo>
                      <a:pt x="76" y="1"/>
                      <a:pt x="71" y="0"/>
                      <a:pt x="6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61"/>
              <p:cNvSpPr/>
              <p:nvPr/>
            </p:nvSpPr>
            <p:spPr>
              <a:xfrm>
                <a:off x="6892554" y="3799735"/>
                <a:ext cx="63977" cy="30864"/>
              </a:xfrm>
              <a:custGeom>
                <a:avLst/>
                <a:gdLst/>
                <a:ahLst/>
                <a:cxnLst/>
                <a:rect l="l" t="t" r="r" b="b"/>
                <a:pathLst>
                  <a:path w="740" h="357" extrusionOk="0">
                    <a:moveTo>
                      <a:pt x="61" y="0"/>
                    </a:moveTo>
                    <a:cubicBezTo>
                      <a:pt x="42" y="0"/>
                      <a:pt x="21" y="13"/>
                      <a:pt x="12" y="39"/>
                    </a:cubicBezTo>
                    <a:cubicBezTo>
                      <a:pt x="1" y="61"/>
                      <a:pt x="12" y="96"/>
                      <a:pt x="46" y="107"/>
                    </a:cubicBezTo>
                    <a:lnTo>
                      <a:pt x="660" y="357"/>
                    </a:lnTo>
                    <a:lnTo>
                      <a:pt x="683" y="357"/>
                    </a:lnTo>
                    <a:cubicBezTo>
                      <a:pt x="706" y="357"/>
                      <a:pt x="717" y="346"/>
                      <a:pt x="729" y="323"/>
                    </a:cubicBezTo>
                    <a:cubicBezTo>
                      <a:pt x="739" y="300"/>
                      <a:pt x="729" y="266"/>
                      <a:pt x="706" y="255"/>
                    </a:cubicBezTo>
                    <a:lnTo>
                      <a:pt x="80" y="5"/>
                    </a:lnTo>
                    <a:cubicBezTo>
                      <a:pt x="74" y="2"/>
                      <a:pt x="68" y="0"/>
                      <a:pt x="6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61"/>
              <p:cNvSpPr/>
              <p:nvPr/>
            </p:nvSpPr>
            <p:spPr>
              <a:xfrm>
                <a:off x="6847425" y="3899504"/>
                <a:ext cx="56023" cy="114034"/>
              </a:xfrm>
              <a:custGeom>
                <a:avLst/>
                <a:gdLst/>
                <a:ahLst/>
                <a:cxnLst/>
                <a:rect l="l" t="t" r="r" b="b"/>
                <a:pathLst>
                  <a:path w="648" h="1319" extrusionOk="0">
                    <a:moveTo>
                      <a:pt x="219" y="0"/>
                    </a:moveTo>
                    <a:cubicBezTo>
                      <a:pt x="189" y="0"/>
                      <a:pt x="157" y="23"/>
                      <a:pt x="125" y="79"/>
                    </a:cubicBezTo>
                    <a:cubicBezTo>
                      <a:pt x="0" y="306"/>
                      <a:pt x="23" y="784"/>
                      <a:pt x="23" y="784"/>
                    </a:cubicBezTo>
                    <a:cubicBezTo>
                      <a:pt x="23" y="784"/>
                      <a:pt x="102" y="1284"/>
                      <a:pt x="159" y="1317"/>
                    </a:cubicBezTo>
                    <a:cubicBezTo>
                      <a:pt x="162" y="1318"/>
                      <a:pt x="165" y="1319"/>
                      <a:pt x="167" y="1319"/>
                    </a:cubicBezTo>
                    <a:cubicBezTo>
                      <a:pt x="228" y="1319"/>
                      <a:pt x="238" y="1061"/>
                      <a:pt x="227" y="897"/>
                    </a:cubicBezTo>
                    <a:lnTo>
                      <a:pt x="205" y="726"/>
                    </a:lnTo>
                    <a:lnTo>
                      <a:pt x="205" y="726"/>
                    </a:lnTo>
                    <a:cubicBezTo>
                      <a:pt x="205" y="727"/>
                      <a:pt x="296" y="1170"/>
                      <a:pt x="387" y="1216"/>
                    </a:cubicBezTo>
                    <a:cubicBezTo>
                      <a:pt x="397" y="1220"/>
                      <a:pt x="405" y="1222"/>
                      <a:pt x="412" y="1222"/>
                    </a:cubicBezTo>
                    <a:cubicBezTo>
                      <a:pt x="478" y="1222"/>
                      <a:pt x="430" y="1046"/>
                      <a:pt x="409" y="954"/>
                    </a:cubicBezTo>
                    <a:lnTo>
                      <a:pt x="375" y="852"/>
                    </a:lnTo>
                    <a:lnTo>
                      <a:pt x="375" y="852"/>
                    </a:lnTo>
                    <a:cubicBezTo>
                      <a:pt x="375" y="852"/>
                      <a:pt x="567" y="1053"/>
                      <a:pt x="623" y="1053"/>
                    </a:cubicBezTo>
                    <a:cubicBezTo>
                      <a:pt x="630" y="1053"/>
                      <a:pt x="634" y="1050"/>
                      <a:pt x="637" y="1045"/>
                    </a:cubicBezTo>
                    <a:cubicBezTo>
                      <a:pt x="648" y="976"/>
                      <a:pt x="488" y="681"/>
                      <a:pt x="488" y="658"/>
                    </a:cubicBezTo>
                    <a:cubicBezTo>
                      <a:pt x="443" y="544"/>
                      <a:pt x="420" y="431"/>
                      <a:pt x="397" y="306"/>
                    </a:cubicBezTo>
                    <a:cubicBezTo>
                      <a:pt x="397" y="236"/>
                      <a:pt x="318" y="0"/>
                      <a:pt x="219" y="0"/>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61"/>
              <p:cNvSpPr/>
              <p:nvPr/>
            </p:nvSpPr>
            <p:spPr>
              <a:xfrm>
                <a:off x="6842410" y="3895095"/>
                <a:ext cx="65965" cy="123285"/>
              </a:xfrm>
              <a:custGeom>
                <a:avLst/>
                <a:gdLst/>
                <a:ahLst/>
                <a:cxnLst/>
                <a:rect l="l" t="t" r="r" b="b"/>
                <a:pathLst>
                  <a:path w="763" h="1426" extrusionOk="0">
                    <a:moveTo>
                      <a:pt x="285" y="107"/>
                    </a:moveTo>
                    <a:cubicBezTo>
                      <a:pt x="331" y="118"/>
                      <a:pt x="399" y="289"/>
                      <a:pt x="410" y="368"/>
                    </a:cubicBezTo>
                    <a:cubicBezTo>
                      <a:pt x="422" y="493"/>
                      <a:pt x="455" y="607"/>
                      <a:pt x="490" y="732"/>
                    </a:cubicBezTo>
                    <a:lnTo>
                      <a:pt x="513" y="777"/>
                    </a:lnTo>
                    <a:cubicBezTo>
                      <a:pt x="569" y="880"/>
                      <a:pt x="592" y="959"/>
                      <a:pt x="615" y="1005"/>
                    </a:cubicBezTo>
                    <a:cubicBezTo>
                      <a:pt x="569" y="971"/>
                      <a:pt x="524" y="914"/>
                      <a:pt x="478" y="868"/>
                    </a:cubicBezTo>
                    <a:cubicBezTo>
                      <a:pt x="465" y="855"/>
                      <a:pt x="452" y="849"/>
                      <a:pt x="439" y="849"/>
                    </a:cubicBezTo>
                    <a:cubicBezTo>
                      <a:pt x="429" y="849"/>
                      <a:pt x="420" y="852"/>
                      <a:pt x="410" y="857"/>
                    </a:cubicBezTo>
                    <a:cubicBezTo>
                      <a:pt x="387" y="868"/>
                      <a:pt x="376" y="891"/>
                      <a:pt x="387" y="914"/>
                    </a:cubicBezTo>
                    <a:lnTo>
                      <a:pt x="410" y="1016"/>
                    </a:lnTo>
                    <a:cubicBezTo>
                      <a:pt x="433" y="1096"/>
                      <a:pt x="445" y="1153"/>
                      <a:pt x="445" y="1176"/>
                    </a:cubicBezTo>
                    <a:cubicBezTo>
                      <a:pt x="410" y="1107"/>
                      <a:pt x="354" y="936"/>
                      <a:pt x="319" y="766"/>
                    </a:cubicBezTo>
                    <a:cubicBezTo>
                      <a:pt x="310" y="738"/>
                      <a:pt x="293" y="718"/>
                      <a:pt x="269" y="718"/>
                    </a:cubicBezTo>
                    <a:cubicBezTo>
                      <a:pt x="263" y="718"/>
                      <a:pt x="257" y="719"/>
                      <a:pt x="251" y="721"/>
                    </a:cubicBezTo>
                    <a:cubicBezTo>
                      <a:pt x="228" y="721"/>
                      <a:pt x="205" y="755"/>
                      <a:pt x="205" y="777"/>
                    </a:cubicBezTo>
                    <a:lnTo>
                      <a:pt x="228" y="948"/>
                    </a:lnTo>
                    <a:cubicBezTo>
                      <a:pt x="240" y="1062"/>
                      <a:pt x="240" y="1176"/>
                      <a:pt x="228" y="1244"/>
                    </a:cubicBezTo>
                    <a:cubicBezTo>
                      <a:pt x="194" y="1153"/>
                      <a:pt x="160" y="982"/>
                      <a:pt x="126" y="823"/>
                    </a:cubicBezTo>
                    <a:cubicBezTo>
                      <a:pt x="126" y="789"/>
                      <a:pt x="114" y="368"/>
                      <a:pt x="240" y="152"/>
                    </a:cubicBezTo>
                    <a:cubicBezTo>
                      <a:pt x="251" y="118"/>
                      <a:pt x="274" y="107"/>
                      <a:pt x="285" y="107"/>
                    </a:cubicBezTo>
                    <a:close/>
                    <a:moveTo>
                      <a:pt x="280" y="1"/>
                    </a:moveTo>
                    <a:cubicBezTo>
                      <a:pt x="237" y="1"/>
                      <a:pt x="184" y="24"/>
                      <a:pt x="137" y="107"/>
                    </a:cubicBezTo>
                    <a:cubicBezTo>
                      <a:pt x="1" y="345"/>
                      <a:pt x="23" y="812"/>
                      <a:pt x="23" y="835"/>
                    </a:cubicBezTo>
                    <a:lnTo>
                      <a:pt x="23" y="845"/>
                    </a:lnTo>
                    <a:cubicBezTo>
                      <a:pt x="114" y="1380"/>
                      <a:pt x="172" y="1403"/>
                      <a:pt x="194" y="1414"/>
                    </a:cubicBezTo>
                    <a:cubicBezTo>
                      <a:pt x="205" y="1426"/>
                      <a:pt x="217" y="1426"/>
                      <a:pt x="228" y="1426"/>
                    </a:cubicBezTo>
                    <a:cubicBezTo>
                      <a:pt x="240" y="1426"/>
                      <a:pt x="263" y="1414"/>
                      <a:pt x="274" y="1403"/>
                    </a:cubicBezTo>
                    <a:cubicBezTo>
                      <a:pt x="308" y="1380"/>
                      <a:pt x="331" y="1300"/>
                      <a:pt x="342" y="1209"/>
                    </a:cubicBezTo>
                    <a:cubicBezTo>
                      <a:pt x="365" y="1267"/>
                      <a:pt x="399" y="1300"/>
                      <a:pt x="422" y="1312"/>
                    </a:cubicBezTo>
                    <a:cubicBezTo>
                      <a:pt x="445" y="1322"/>
                      <a:pt x="465" y="1325"/>
                      <a:pt x="481" y="1325"/>
                    </a:cubicBezTo>
                    <a:cubicBezTo>
                      <a:pt x="503" y="1325"/>
                      <a:pt x="517" y="1318"/>
                      <a:pt x="524" y="1312"/>
                    </a:cubicBezTo>
                    <a:cubicBezTo>
                      <a:pt x="569" y="1267"/>
                      <a:pt x="569" y="1198"/>
                      <a:pt x="536" y="1085"/>
                    </a:cubicBezTo>
                    <a:lnTo>
                      <a:pt x="536" y="1085"/>
                    </a:lnTo>
                    <a:cubicBezTo>
                      <a:pt x="615" y="1147"/>
                      <a:pt x="654" y="1153"/>
                      <a:pt x="678" y="1153"/>
                    </a:cubicBezTo>
                    <a:cubicBezTo>
                      <a:pt x="684" y="1153"/>
                      <a:pt x="690" y="1153"/>
                      <a:pt x="695" y="1153"/>
                    </a:cubicBezTo>
                    <a:cubicBezTo>
                      <a:pt x="717" y="1153"/>
                      <a:pt x="728" y="1130"/>
                      <a:pt x="740" y="1107"/>
                    </a:cubicBezTo>
                    <a:cubicBezTo>
                      <a:pt x="763" y="1062"/>
                      <a:pt x="728" y="959"/>
                      <a:pt x="615" y="732"/>
                    </a:cubicBezTo>
                    <a:cubicBezTo>
                      <a:pt x="604" y="709"/>
                      <a:pt x="592" y="698"/>
                      <a:pt x="592" y="698"/>
                    </a:cubicBezTo>
                    <a:cubicBezTo>
                      <a:pt x="558" y="584"/>
                      <a:pt x="536" y="471"/>
                      <a:pt x="513" y="357"/>
                    </a:cubicBezTo>
                    <a:cubicBezTo>
                      <a:pt x="513" y="289"/>
                      <a:pt x="433" y="27"/>
                      <a:pt x="308" y="4"/>
                    </a:cubicBezTo>
                    <a:cubicBezTo>
                      <a:pt x="299" y="2"/>
                      <a:pt x="290" y="1"/>
                      <a:pt x="28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61"/>
              <p:cNvSpPr/>
              <p:nvPr/>
            </p:nvSpPr>
            <p:spPr>
              <a:xfrm>
                <a:off x="6821834" y="3833539"/>
                <a:ext cx="105216" cy="183717"/>
              </a:xfrm>
              <a:custGeom>
                <a:avLst/>
                <a:gdLst/>
                <a:ahLst/>
                <a:cxnLst/>
                <a:rect l="l" t="t" r="r" b="b"/>
                <a:pathLst>
                  <a:path w="1217" h="2125" extrusionOk="0">
                    <a:moveTo>
                      <a:pt x="762" y="0"/>
                    </a:moveTo>
                    <a:cubicBezTo>
                      <a:pt x="762" y="0"/>
                      <a:pt x="330" y="705"/>
                      <a:pt x="205" y="944"/>
                    </a:cubicBezTo>
                    <a:cubicBezTo>
                      <a:pt x="91" y="1171"/>
                      <a:pt x="0" y="2058"/>
                      <a:pt x="102" y="2115"/>
                    </a:cubicBezTo>
                    <a:cubicBezTo>
                      <a:pt x="114" y="2121"/>
                      <a:pt x="124" y="2124"/>
                      <a:pt x="134" y="2124"/>
                    </a:cubicBezTo>
                    <a:cubicBezTo>
                      <a:pt x="212" y="2124"/>
                      <a:pt x="241" y="1939"/>
                      <a:pt x="261" y="1808"/>
                    </a:cubicBezTo>
                    <a:cubicBezTo>
                      <a:pt x="307" y="1638"/>
                      <a:pt x="364" y="1467"/>
                      <a:pt x="443" y="1307"/>
                    </a:cubicBezTo>
                    <a:lnTo>
                      <a:pt x="443" y="1307"/>
                    </a:lnTo>
                    <a:cubicBezTo>
                      <a:pt x="443" y="1308"/>
                      <a:pt x="388" y="1853"/>
                      <a:pt x="475" y="1853"/>
                    </a:cubicBezTo>
                    <a:cubicBezTo>
                      <a:pt x="476" y="1853"/>
                      <a:pt x="477" y="1853"/>
                      <a:pt x="478" y="1853"/>
                    </a:cubicBezTo>
                    <a:cubicBezTo>
                      <a:pt x="557" y="1842"/>
                      <a:pt x="637" y="1330"/>
                      <a:pt x="693" y="1194"/>
                    </a:cubicBezTo>
                    <a:cubicBezTo>
                      <a:pt x="751" y="1069"/>
                      <a:pt x="1103" y="875"/>
                      <a:pt x="1216" y="319"/>
                    </a:cubicBezTo>
                    <a:lnTo>
                      <a:pt x="762" y="0"/>
                    </a:ln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61"/>
              <p:cNvSpPr/>
              <p:nvPr/>
            </p:nvSpPr>
            <p:spPr>
              <a:xfrm>
                <a:off x="6814918" y="3829130"/>
                <a:ext cx="117060" cy="193227"/>
              </a:xfrm>
              <a:custGeom>
                <a:avLst/>
                <a:gdLst/>
                <a:ahLst/>
                <a:cxnLst/>
                <a:rect l="l" t="t" r="r" b="b"/>
                <a:pathLst>
                  <a:path w="1354" h="2235" extrusionOk="0">
                    <a:moveTo>
                      <a:pt x="864" y="131"/>
                    </a:moveTo>
                    <a:lnTo>
                      <a:pt x="1240" y="392"/>
                    </a:lnTo>
                    <a:cubicBezTo>
                      <a:pt x="1149" y="744"/>
                      <a:pt x="967" y="938"/>
                      <a:pt x="842" y="1075"/>
                    </a:cubicBezTo>
                    <a:cubicBezTo>
                      <a:pt x="785" y="1131"/>
                      <a:pt x="740" y="1176"/>
                      <a:pt x="717" y="1222"/>
                    </a:cubicBezTo>
                    <a:cubicBezTo>
                      <a:pt x="694" y="1279"/>
                      <a:pt x="672" y="1370"/>
                      <a:pt x="649" y="1484"/>
                    </a:cubicBezTo>
                    <a:cubicBezTo>
                      <a:pt x="626" y="1575"/>
                      <a:pt x="592" y="1711"/>
                      <a:pt x="558" y="1802"/>
                    </a:cubicBezTo>
                    <a:cubicBezTo>
                      <a:pt x="558" y="1699"/>
                      <a:pt x="569" y="1518"/>
                      <a:pt x="581" y="1358"/>
                    </a:cubicBezTo>
                    <a:cubicBezTo>
                      <a:pt x="581" y="1336"/>
                      <a:pt x="569" y="1313"/>
                      <a:pt x="546" y="1302"/>
                    </a:cubicBezTo>
                    <a:cubicBezTo>
                      <a:pt x="537" y="1299"/>
                      <a:pt x="529" y="1297"/>
                      <a:pt x="521" y="1297"/>
                    </a:cubicBezTo>
                    <a:cubicBezTo>
                      <a:pt x="501" y="1297"/>
                      <a:pt x="487" y="1308"/>
                      <a:pt x="478" y="1325"/>
                    </a:cubicBezTo>
                    <a:cubicBezTo>
                      <a:pt x="399" y="1495"/>
                      <a:pt x="331" y="1666"/>
                      <a:pt x="285" y="1859"/>
                    </a:cubicBezTo>
                    <a:lnTo>
                      <a:pt x="285" y="1881"/>
                    </a:lnTo>
                    <a:cubicBezTo>
                      <a:pt x="273" y="1950"/>
                      <a:pt x="251" y="2098"/>
                      <a:pt x="217" y="2121"/>
                    </a:cubicBezTo>
                    <a:cubicBezTo>
                      <a:pt x="160" y="2040"/>
                      <a:pt x="228" y="1245"/>
                      <a:pt x="341" y="1017"/>
                    </a:cubicBezTo>
                    <a:cubicBezTo>
                      <a:pt x="432" y="824"/>
                      <a:pt x="763" y="302"/>
                      <a:pt x="864" y="131"/>
                    </a:cubicBezTo>
                    <a:close/>
                    <a:moveTo>
                      <a:pt x="850" y="1"/>
                    </a:moveTo>
                    <a:cubicBezTo>
                      <a:pt x="845" y="1"/>
                      <a:pt x="838" y="2"/>
                      <a:pt x="831" y="6"/>
                    </a:cubicBezTo>
                    <a:cubicBezTo>
                      <a:pt x="819" y="6"/>
                      <a:pt x="808" y="17"/>
                      <a:pt x="796" y="29"/>
                    </a:cubicBezTo>
                    <a:cubicBezTo>
                      <a:pt x="785" y="51"/>
                      <a:pt x="353" y="734"/>
                      <a:pt x="240" y="972"/>
                    </a:cubicBezTo>
                    <a:cubicBezTo>
                      <a:pt x="137" y="1176"/>
                      <a:pt x="0" y="2121"/>
                      <a:pt x="160" y="2211"/>
                    </a:cubicBezTo>
                    <a:cubicBezTo>
                      <a:pt x="182" y="2222"/>
                      <a:pt x="205" y="2234"/>
                      <a:pt x="217" y="2234"/>
                    </a:cubicBezTo>
                    <a:cubicBezTo>
                      <a:pt x="240" y="2234"/>
                      <a:pt x="251" y="2222"/>
                      <a:pt x="262" y="2222"/>
                    </a:cubicBezTo>
                    <a:cubicBezTo>
                      <a:pt x="341" y="2189"/>
                      <a:pt x="364" y="2063"/>
                      <a:pt x="387" y="1893"/>
                    </a:cubicBezTo>
                    <a:lnTo>
                      <a:pt x="399" y="1870"/>
                    </a:lnTo>
                    <a:cubicBezTo>
                      <a:pt x="410" y="1813"/>
                      <a:pt x="432" y="1745"/>
                      <a:pt x="455" y="1677"/>
                    </a:cubicBezTo>
                    <a:lnTo>
                      <a:pt x="455" y="1677"/>
                    </a:lnTo>
                    <a:cubicBezTo>
                      <a:pt x="444" y="1802"/>
                      <a:pt x="467" y="1904"/>
                      <a:pt x="501" y="1939"/>
                    </a:cubicBezTo>
                    <a:cubicBezTo>
                      <a:pt x="512" y="1950"/>
                      <a:pt x="535" y="1961"/>
                      <a:pt x="558" y="1961"/>
                    </a:cubicBezTo>
                    <a:cubicBezTo>
                      <a:pt x="649" y="1950"/>
                      <a:pt x="683" y="1813"/>
                      <a:pt x="751" y="1507"/>
                    </a:cubicBezTo>
                    <a:cubicBezTo>
                      <a:pt x="785" y="1404"/>
                      <a:pt x="808" y="1313"/>
                      <a:pt x="819" y="1267"/>
                    </a:cubicBezTo>
                    <a:cubicBezTo>
                      <a:pt x="831" y="1234"/>
                      <a:pt x="876" y="1199"/>
                      <a:pt x="922" y="1154"/>
                    </a:cubicBezTo>
                    <a:cubicBezTo>
                      <a:pt x="1046" y="1017"/>
                      <a:pt x="1263" y="790"/>
                      <a:pt x="1354" y="381"/>
                    </a:cubicBezTo>
                    <a:cubicBezTo>
                      <a:pt x="1354" y="358"/>
                      <a:pt x="1354" y="335"/>
                      <a:pt x="1331" y="324"/>
                    </a:cubicBezTo>
                    <a:lnTo>
                      <a:pt x="876" y="6"/>
                    </a:lnTo>
                    <a:cubicBezTo>
                      <a:pt x="868" y="6"/>
                      <a:pt x="861" y="1"/>
                      <a:pt x="85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61"/>
              <p:cNvSpPr/>
              <p:nvPr/>
            </p:nvSpPr>
            <p:spPr>
              <a:xfrm>
                <a:off x="6860134" y="3916103"/>
                <a:ext cx="5014" cy="30519"/>
              </a:xfrm>
              <a:custGeom>
                <a:avLst/>
                <a:gdLst/>
                <a:ahLst/>
                <a:cxnLst/>
                <a:rect l="l" t="t" r="r" b="b"/>
                <a:pathLst>
                  <a:path w="58" h="353" extrusionOk="0">
                    <a:moveTo>
                      <a:pt x="58" y="0"/>
                    </a:moveTo>
                    <a:cubicBezTo>
                      <a:pt x="0" y="273"/>
                      <a:pt x="0" y="352"/>
                      <a:pt x="0" y="352"/>
                    </a:cubicBezTo>
                    <a:lnTo>
                      <a:pt x="5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61"/>
              <p:cNvSpPr/>
              <p:nvPr/>
            </p:nvSpPr>
            <p:spPr>
              <a:xfrm>
                <a:off x="6855206" y="3910916"/>
                <a:ext cx="14870" cy="39596"/>
              </a:xfrm>
              <a:custGeom>
                <a:avLst/>
                <a:gdLst/>
                <a:ahLst/>
                <a:cxnLst/>
                <a:rect l="l" t="t" r="r" b="b"/>
                <a:pathLst>
                  <a:path w="172" h="458" extrusionOk="0">
                    <a:moveTo>
                      <a:pt x="109" y="0"/>
                    </a:moveTo>
                    <a:cubicBezTo>
                      <a:pt x="84" y="0"/>
                      <a:pt x="67" y="21"/>
                      <a:pt x="57" y="49"/>
                    </a:cubicBezTo>
                    <a:cubicBezTo>
                      <a:pt x="12" y="321"/>
                      <a:pt x="1" y="401"/>
                      <a:pt x="1" y="412"/>
                    </a:cubicBezTo>
                    <a:cubicBezTo>
                      <a:pt x="1" y="435"/>
                      <a:pt x="35" y="458"/>
                      <a:pt x="57" y="458"/>
                    </a:cubicBezTo>
                    <a:cubicBezTo>
                      <a:pt x="92" y="458"/>
                      <a:pt x="115" y="435"/>
                      <a:pt x="115" y="412"/>
                    </a:cubicBezTo>
                    <a:cubicBezTo>
                      <a:pt x="115" y="412"/>
                      <a:pt x="115" y="333"/>
                      <a:pt x="171" y="71"/>
                    </a:cubicBezTo>
                    <a:cubicBezTo>
                      <a:pt x="171" y="38"/>
                      <a:pt x="160" y="3"/>
                      <a:pt x="126" y="3"/>
                    </a:cubicBezTo>
                    <a:cubicBezTo>
                      <a:pt x="120" y="1"/>
                      <a:pt x="114" y="0"/>
                      <a:pt x="10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61"/>
              <p:cNvSpPr/>
              <p:nvPr/>
            </p:nvSpPr>
            <p:spPr>
              <a:xfrm>
                <a:off x="7484254" y="3095386"/>
                <a:ext cx="206541" cy="485445"/>
              </a:xfrm>
              <a:custGeom>
                <a:avLst/>
                <a:gdLst/>
                <a:ahLst/>
                <a:cxnLst/>
                <a:rect l="l" t="t" r="r" b="b"/>
                <a:pathLst>
                  <a:path w="2389" h="5615" extrusionOk="0">
                    <a:moveTo>
                      <a:pt x="376" y="0"/>
                    </a:moveTo>
                    <a:lnTo>
                      <a:pt x="1" y="2331"/>
                    </a:lnTo>
                    <a:cubicBezTo>
                      <a:pt x="1" y="2331"/>
                      <a:pt x="648" y="4411"/>
                      <a:pt x="933" y="4878"/>
                    </a:cubicBezTo>
                    <a:cubicBezTo>
                      <a:pt x="1160" y="5266"/>
                      <a:pt x="1348" y="5615"/>
                      <a:pt x="1681" y="5615"/>
                    </a:cubicBezTo>
                    <a:cubicBezTo>
                      <a:pt x="1747" y="5615"/>
                      <a:pt x="1819" y="5601"/>
                      <a:pt x="1899" y="5571"/>
                    </a:cubicBezTo>
                    <a:cubicBezTo>
                      <a:pt x="2365" y="5378"/>
                      <a:pt x="2388" y="4787"/>
                      <a:pt x="2365" y="4730"/>
                    </a:cubicBezTo>
                    <a:cubicBezTo>
                      <a:pt x="2331" y="4673"/>
                      <a:pt x="1376" y="1672"/>
                      <a:pt x="1103" y="978"/>
                    </a:cubicBezTo>
                    <a:cubicBezTo>
                      <a:pt x="956" y="591"/>
                      <a:pt x="706" y="250"/>
                      <a:pt x="376" y="0"/>
                    </a:cubicBezTo>
                    <a:close/>
                  </a:path>
                </a:pathLst>
              </a:custGeom>
              <a:solidFill>
                <a:srgbClr val="0EAD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61"/>
              <p:cNvSpPr/>
              <p:nvPr/>
            </p:nvSpPr>
            <p:spPr>
              <a:xfrm>
                <a:off x="7479326" y="3090804"/>
                <a:ext cx="215359" cy="495128"/>
              </a:xfrm>
              <a:custGeom>
                <a:avLst/>
                <a:gdLst/>
                <a:ahLst/>
                <a:cxnLst/>
                <a:rect l="l" t="t" r="r" b="b"/>
                <a:pathLst>
                  <a:path w="2491" h="5727" extrusionOk="0">
                    <a:moveTo>
                      <a:pt x="424" y="1"/>
                    </a:moveTo>
                    <a:cubicBezTo>
                      <a:pt x="409" y="1"/>
                      <a:pt x="394" y="6"/>
                      <a:pt x="387" y="20"/>
                    </a:cubicBezTo>
                    <a:cubicBezTo>
                      <a:pt x="364" y="42"/>
                      <a:pt x="376" y="76"/>
                      <a:pt x="399" y="99"/>
                    </a:cubicBezTo>
                    <a:cubicBezTo>
                      <a:pt x="717" y="338"/>
                      <a:pt x="967" y="679"/>
                      <a:pt x="1104" y="1054"/>
                    </a:cubicBezTo>
                    <a:cubicBezTo>
                      <a:pt x="1297" y="1531"/>
                      <a:pt x="1819" y="3112"/>
                      <a:pt x="2127" y="4067"/>
                    </a:cubicBezTo>
                    <a:cubicBezTo>
                      <a:pt x="2309" y="4646"/>
                      <a:pt x="2365" y="4794"/>
                      <a:pt x="2365" y="4805"/>
                    </a:cubicBezTo>
                    <a:cubicBezTo>
                      <a:pt x="2388" y="4873"/>
                      <a:pt x="2354" y="5396"/>
                      <a:pt x="1933" y="5567"/>
                    </a:cubicBezTo>
                    <a:cubicBezTo>
                      <a:pt x="1859" y="5598"/>
                      <a:pt x="1791" y="5613"/>
                      <a:pt x="1729" y="5613"/>
                    </a:cubicBezTo>
                    <a:cubicBezTo>
                      <a:pt x="1468" y="5613"/>
                      <a:pt x="1297" y="5357"/>
                      <a:pt x="1058" y="4954"/>
                    </a:cubicBezTo>
                    <a:lnTo>
                      <a:pt x="1035" y="4908"/>
                    </a:lnTo>
                    <a:cubicBezTo>
                      <a:pt x="763" y="4441"/>
                      <a:pt x="126" y="2384"/>
                      <a:pt x="114" y="2362"/>
                    </a:cubicBezTo>
                    <a:cubicBezTo>
                      <a:pt x="105" y="2343"/>
                      <a:pt x="80" y="2324"/>
                      <a:pt x="59" y="2324"/>
                    </a:cubicBezTo>
                    <a:cubicBezTo>
                      <a:pt x="54" y="2324"/>
                      <a:pt x="50" y="2325"/>
                      <a:pt x="46" y="2327"/>
                    </a:cubicBezTo>
                    <a:cubicBezTo>
                      <a:pt x="12" y="2339"/>
                      <a:pt x="1" y="2372"/>
                      <a:pt x="12" y="2395"/>
                    </a:cubicBezTo>
                    <a:cubicBezTo>
                      <a:pt x="35" y="2486"/>
                      <a:pt x="660" y="4487"/>
                      <a:pt x="933" y="4964"/>
                    </a:cubicBezTo>
                    <a:lnTo>
                      <a:pt x="967" y="5010"/>
                    </a:lnTo>
                    <a:cubicBezTo>
                      <a:pt x="1183" y="5374"/>
                      <a:pt x="1387" y="5727"/>
                      <a:pt x="1729" y="5727"/>
                    </a:cubicBezTo>
                    <a:cubicBezTo>
                      <a:pt x="1809" y="5727"/>
                      <a:pt x="1888" y="5704"/>
                      <a:pt x="1968" y="5669"/>
                    </a:cubicBezTo>
                    <a:cubicBezTo>
                      <a:pt x="2229" y="5567"/>
                      <a:pt x="2354" y="5351"/>
                      <a:pt x="2422" y="5192"/>
                    </a:cubicBezTo>
                    <a:cubicBezTo>
                      <a:pt x="2491" y="4999"/>
                      <a:pt x="2491" y="4817"/>
                      <a:pt x="2468" y="4760"/>
                    </a:cubicBezTo>
                    <a:cubicBezTo>
                      <a:pt x="2456" y="4737"/>
                      <a:pt x="2354" y="4408"/>
                      <a:pt x="2229" y="4032"/>
                    </a:cubicBezTo>
                    <a:cubicBezTo>
                      <a:pt x="1922" y="3077"/>
                      <a:pt x="1399" y="1498"/>
                      <a:pt x="1206" y="1020"/>
                    </a:cubicBezTo>
                    <a:cubicBezTo>
                      <a:pt x="1058" y="611"/>
                      <a:pt x="796" y="270"/>
                      <a:pt x="455" y="8"/>
                    </a:cubicBezTo>
                    <a:cubicBezTo>
                      <a:pt x="446" y="3"/>
                      <a:pt x="435" y="1"/>
                      <a:pt x="42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61"/>
              <p:cNvSpPr/>
              <p:nvPr/>
            </p:nvSpPr>
            <p:spPr>
              <a:xfrm>
                <a:off x="7588433" y="3334261"/>
                <a:ext cx="262477" cy="248212"/>
              </a:xfrm>
              <a:custGeom>
                <a:avLst/>
                <a:gdLst/>
                <a:ahLst/>
                <a:cxnLst/>
                <a:rect l="l" t="t" r="r" b="b"/>
                <a:pathLst>
                  <a:path w="3036" h="2871" extrusionOk="0">
                    <a:moveTo>
                      <a:pt x="2638" y="0"/>
                    </a:moveTo>
                    <a:lnTo>
                      <a:pt x="365" y="1125"/>
                    </a:lnTo>
                    <a:lnTo>
                      <a:pt x="1" y="2512"/>
                    </a:lnTo>
                    <a:cubicBezTo>
                      <a:pt x="104" y="2754"/>
                      <a:pt x="313" y="2870"/>
                      <a:pt x="545" y="2870"/>
                    </a:cubicBezTo>
                    <a:cubicBezTo>
                      <a:pt x="695" y="2870"/>
                      <a:pt x="854" y="2822"/>
                      <a:pt x="1001" y="2729"/>
                    </a:cubicBezTo>
                    <a:cubicBezTo>
                      <a:pt x="1365" y="2501"/>
                      <a:pt x="3036" y="455"/>
                      <a:pt x="3036" y="455"/>
                    </a:cubicBezTo>
                    <a:lnTo>
                      <a:pt x="2638" y="0"/>
                    </a:lnTo>
                    <a:close/>
                  </a:path>
                </a:pathLst>
              </a:custGeom>
              <a:solidFill>
                <a:srgbClr val="0EAD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61"/>
              <p:cNvSpPr/>
              <p:nvPr/>
            </p:nvSpPr>
            <p:spPr>
              <a:xfrm>
                <a:off x="7583505" y="3329593"/>
                <a:ext cx="272420" cy="257290"/>
              </a:xfrm>
              <a:custGeom>
                <a:avLst/>
                <a:gdLst/>
                <a:ahLst/>
                <a:cxnLst/>
                <a:rect l="l" t="t" r="r" b="b"/>
                <a:pathLst>
                  <a:path w="3151" h="2976" extrusionOk="0">
                    <a:moveTo>
                      <a:pt x="2705" y="1"/>
                    </a:moveTo>
                    <a:cubicBezTo>
                      <a:pt x="2694" y="1"/>
                      <a:pt x="2682" y="4"/>
                      <a:pt x="2673" y="9"/>
                    </a:cubicBezTo>
                    <a:lnTo>
                      <a:pt x="399" y="1123"/>
                    </a:lnTo>
                    <a:cubicBezTo>
                      <a:pt x="376" y="1134"/>
                      <a:pt x="364" y="1168"/>
                      <a:pt x="376" y="1202"/>
                    </a:cubicBezTo>
                    <a:cubicBezTo>
                      <a:pt x="384" y="1219"/>
                      <a:pt x="405" y="1229"/>
                      <a:pt x="424" y="1229"/>
                    </a:cubicBezTo>
                    <a:cubicBezTo>
                      <a:pt x="431" y="1229"/>
                      <a:pt x="438" y="1228"/>
                      <a:pt x="444" y="1225"/>
                    </a:cubicBezTo>
                    <a:lnTo>
                      <a:pt x="2684" y="122"/>
                    </a:lnTo>
                    <a:lnTo>
                      <a:pt x="3025" y="509"/>
                    </a:lnTo>
                    <a:cubicBezTo>
                      <a:pt x="2797" y="782"/>
                      <a:pt x="1354" y="2533"/>
                      <a:pt x="1024" y="2737"/>
                    </a:cubicBezTo>
                    <a:cubicBezTo>
                      <a:pt x="891" y="2823"/>
                      <a:pt x="748" y="2866"/>
                      <a:pt x="612" y="2866"/>
                    </a:cubicBezTo>
                    <a:cubicBezTo>
                      <a:pt x="550" y="2866"/>
                      <a:pt x="489" y="2857"/>
                      <a:pt x="433" y="2839"/>
                    </a:cubicBezTo>
                    <a:cubicBezTo>
                      <a:pt x="285" y="2805"/>
                      <a:pt x="172" y="2692"/>
                      <a:pt x="103" y="2543"/>
                    </a:cubicBezTo>
                    <a:cubicBezTo>
                      <a:pt x="95" y="2527"/>
                      <a:pt x="76" y="2511"/>
                      <a:pt x="57" y="2511"/>
                    </a:cubicBezTo>
                    <a:cubicBezTo>
                      <a:pt x="49" y="2511"/>
                      <a:pt x="42" y="2514"/>
                      <a:pt x="35" y="2521"/>
                    </a:cubicBezTo>
                    <a:cubicBezTo>
                      <a:pt x="12" y="2533"/>
                      <a:pt x="1" y="2566"/>
                      <a:pt x="12" y="2589"/>
                    </a:cubicBezTo>
                    <a:cubicBezTo>
                      <a:pt x="92" y="2771"/>
                      <a:pt x="228" y="2896"/>
                      <a:pt x="410" y="2953"/>
                    </a:cubicBezTo>
                    <a:cubicBezTo>
                      <a:pt x="467" y="2965"/>
                      <a:pt x="535" y="2976"/>
                      <a:pt x="604" y="2976"/>
                    </a:cubicBezTo>
                    <a:cubicBezTo>
                      <a:pt x="763" y="2976"/>
                      <a:pt x="933" y="2930"/>
                      <a:pt x="1081" y="2828"/>
                    </a:cubicBezTo>
                    <a:cubicBezTo>
                      <a:pt x="1456" y="2601"/>
                      <a:pt x="3070" y="634"/>
                      <a:pt x="3138" y="543"/>
                    </a:cubicBezTo>
                    <a:cubicBezTo>
                      <a:pt x="3150" y="520"/>
                      <a:pt x="3150" y="497"/>
                      <a:pt x="3138" y="474"/>
                    </a:cubicBezTo>
                    <a:lnTo>
                      <a:pt x="2741" y="20"/>
                    </a:lnTo>
                    <a:cubicBezTo>
                      <a:pt x="2734" y="6"/>
                      <a:pt x="2720" y="1"/>
                      <a:pt x="270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61"/>
              <p:cNvSpPr/>
              <p:nvPr/>
            </p:nvSpPr>
            <p:spPr>
              <a:xfrm>
                <a:off x="7789873" y="3343512"/>
                <a:ext cx="47291" cy="53689"/>
              </a:xfrm>
              <a:custGeom>
                <a:avLst/>
                <a:gdLst/>
                <a:ahLst/>
                <a:cxnLst/>
                <a:rect l="l" t="t" r="r" b="b"/>
                <a:pathLst>
                  <a:path w="547" h="621" extrusionOk="0">
                    <a:moveTo>
                      <a:pt x="64" y="1"/>
                    </a:moveTo>
                    <a:cubicBezTo>
                      <a:pt x="49" y="1"/>
                      <a:pt x="35" y="6"/>
                      <a:pt x="24" y="18"/>
                    </a:cubicBezTo>
                    <a:cubicBezTo>
                      <a:pt x="1" y="30"/>
                      <a:pt x="1" y="63"/>
                      <a:pt x="24" y="86"/>
                    </a:cubicBezTo>
                    <a:lnTo>
                      <a:pt x="445" y="609"/>
                    </a:lnTo>
                    <a:cubicBezTo>
                      <a:pt x="456" y="621"/>
                      <a:pt x="467" y="621"/>
                      <a:pt x="490" y="621"/>
                    </a:cubicBezTo>
                    <a:cubicBezTo>
                      <a:pt x="501" y="621"/>
                      <a:pt x="513" y="621"/>
                      <a:pt x="524" y="609"/>
                    </a:cubicBezTo>
                    <a:cubicBezTo>
                      <a:pt x="547" y="598"/>
                      <a:pt x="547" y="553"/>
                      <a:pt x="524" y="530"/>
                    </a:cubicBezTo>
                    <a:lnTo>
                      <a:pt x="104" y="18"/>
                    </a:lnTo>
                    <a:cubicBezTo>
                      <a:pt x="92" y="6"/>
                      <a:pt x="78" y="1"/>
                      <a:pt x="6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61"/>
              <p:cNvSpPr/>
              <p:nvPr/>
            </p:nvSpPr>
            <p:spPr>
              <a:xfrm>
                <a:off x="7816501" y="3224809"/>
                <a:ext cx="225648" cy="148789"/>
              </a:xfrm>
              <a:custGeom>
                <a:avLst/>
                <a:gdLst/>
                <a:ahLst/>
                <a:cxnLst/>
                <a:rect l="l" t="t" r="r" b="b"/>
                <a:pathLst>
                  <a:path w="2610" h="1721" extrusionOk="0">
                    <a:moveTo>
                      <a:pt x="1670" y="1"/>
                    </a:moveTo>
                    <a:cubicBezTo>
                      <a:pt x="1620" y="1"/>
                      <a:pt x="1540" y="34"/>
                      <a:pt x="1444" y="107"/>
                    </a:cubicBezTo>
                    <a:cubicBezTo>
                      <a:pt x="1205" y="289"/>
                      <a:pt x="796" y="380"/>
                      <a:pt x="648" y="436"/>
                    </a:cubicBezTo>
                    <a:cubicBezTo>
                      <a:pt x="501" y="493"/>
                      <a:pt x="0" y="1266"/>
                      <a:pt x="0" y="1266"/>
                    </a:cubicBezTo>
                    <a:lnTo>
                      <a:pt x="398" y="1721"/>
                    </a:lnTo>
                    <a:lnTo>
                      <a:pt x="660" y="1471"/>
                    </a:lnTo>
                    <a:cubicBezTo>
                      <a:pt x="1057" y="1471"/>
                      <a:pt x="1455" y="1425"/>
                      <a:pt x="1830" y="1312"/>
                    </a:cubicBezTo>
                    <a:cubicBezTo>
                      <a:pt x="2421" y="1141"/>
                      <a:pt x="2410" y="936"/>
                      <a:pt x="2558" y="607"/>
                    </a:cubicBezTo>
                    <a:cubicBezTo>
                      <a:pt x="2609" y="486"/>
                      <a:pt x="2557" y="449"/>
                      <a:pt x="2471" y="449"/>
                    </a:cubicBezTo>
                    <a:cubicBezTo>
                      <a:pt x="2331" y="449"/>
                      <a:pt x="2103" y="550"/>
                      <a:pt x="2103" y="550"/>
                    </a:cubicBezTo>
                    <a:cubicBezTo>
                      <a:pt x="1956" y="584"/>
                      <a:pt x="1819" y="584"/>
                      <a:pt x="1671" y="584"/>
                    </a:cubicBezTo>
                    <a:cubicBezTo>
                      <a:pt x="1444" y="561"/>
                      <a:pt x="1069" y="550"/>
                      <a:pt x="1069" y="550"/>
                    </a:cubicBezTo>
                    <a:cubicBezTo>
                      <a:pt x="1137" y="516"/>
                      <a:pt x="1194" y="481"/>
                      <a:pt x="1262" y="448"/>
                    </a:cubicBezTo>
                    <a:cubicBezTo>
                      <a:pt x="1398" y="390"/>
                      <a:pt x="1546" y="357"/>
                      <a:pt x="1671" y="175"/>
                    </a:cubicBezTo>
                    <a:cubicBezTo>
                      <a:pt x="1750" y="63"/>
                      <a:pt x="1738" y="1"/>
                      <a:pt x="1670" y="1"/>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61"/>
              <p:cNvSpPr/>
              <p:nvPr/>
            </p:nvSpPr>
            <p:spPr>
              <a:xfrm>
                <a:off x="7811574" y="3219881"/>
                <a:ext cx="232996" cy="158645"/>
              </a:xfrm>
              <a:custGeom>
                <a:avLst/>
                <a:gdLst/>
                <a:ahLst/>
                <a:cxnLst/>
                <a:rect l="l" t="t" r="r" b="b"/>
                <a:pathLst>
                  <a:path w="2695" h="1835" extrusionOk="0">
                    <a:moveTo>
                      <a:pt x="1728" y="118"/>
                    </a:moveTo>
                    <a:cubicBezTo>
                      <a:pt x="1728" y="129"/>
                      <a:pt x="1717" y="152"/>
                      <a:pt x="1683" y="197"/>
                    </a:cubicBezTo>
                    <a:cubicBezTo>
                      <a:pt x="1592" y="334"/>
                      <a:pt x="1478" y="379"/>
                      <a:pt x="1376" y="425"/>
                    </a:cubicBezTo>
                    <a:cubicBezTo>
                      <a:pt x="1353" y="437"/>
                      <a:pt x="1319" y="447"/>
                      <a:pt x="1296" y="459"/>
                    </a:cubicBezTo>
                    <a:cubicBezTo>
                      <a:pt x="1228" y="482"/>
                      <a:pt x="1160" y="516"/>
                      <a:pt x="1103" y="561"/>
                    </a:cubicBezTo>
                    <a:cubicBezTo>
                      <a:pt x="1080" y="573"/>
                      <a:pt x="1069" y="596"/>
                      <a:pt x="1080" y="618"/>
                    </a:cubicBezTo>
                    <a:cubicBezTo>
                      <a:pt x="1080" y="641"/>
                      <a:pt x="1103" y="664"/>
                      <a:pt x="1126" y="664"/>
                    </a:cubicBezTo>
                    <a:cubicBezTo>
                      <a:pt x="1126" y="664"/>
                      <a:pt x="1490" y="675"/>
                      <a:pt x="1728" y="698"/>
                    </a:cubicBezTo>
                    <a:cubicBezTo>
                      <a:pt x="1876" y="698"/>
                      <a:pt x="2024" y="687"/>
                      <a:pt x="2172" y="664"/>
                    </a:cubicBezTo>
                    <a:lnTo>
                      <a:pt x="2183" y="664"/>
                    </a:lnTo>
                    <a:cubicBezTo>
                      <a:pt x="2314" y="602"/>
                      <a:pt x="2459" y="561"/>
                      <a:pt x="2534" y="561"/>
                    </a:cubicBezTo>
                    <a:cubicBezTo>
                      <a:pt x="2557" y="561"/>
                      <a:pt x="2573" y="565"/>
                      <a:pt x="2581" y="573"/>
                    </a:cubicBezTo>
                    <a:cubicBezTo>
                      <a:pt x="2581" y="573"/>
                      <a:pt x="2581" y="596"/>
                      <a:pt x="2558" y="641"/>
                    </a:cubicBezTo>
                    <a:cubicBezTo>
                      <a:pt x="2536" y="698"/>
                      <a:pt x="2513" y="743"/>
                      <a:pt x="2501" y="788"/>
                    </a:cubicBezTo>
                    <a:cubicBezTo>
                      <a:pt x="2410" y="1028"/>
                      <a:pt x="2342" y="1175"/>
                      <a:pt x="1876" y="1311"/>
                    </a:cubicBezTo>
                    <a:cubicBezTo>
                      <a:pt x="1501" y="1425"/>
                      <a:pt x="1114" y="1482"/>
                      <a:pt x="728" y="1482"/>
                    </a:cubicBezTo>
                    <a:lnTo>
                      <a:pt x="717" y="1482"/>
                    </a:lnTo>
                    <a:cubicBezTo>
                      <a:pt x="705" y="1482"/>
                      <a:pt x="694" y="1482"/>
                      <a:pt x="682" y="1493"/>
                    </a:cubicBezTo>
                    <a:lnTo>
                      <a:pt x="455" y="1698"/>
                    </a:lnTo>
                    <a:lnTo>
                      <a:pt x="126" y="1323"/>
                    </a:lnTo>
                    <a:cubicBezTo>
                      <a:pt x="364" y="959"/>
                      <a:pt x="648" y="573"/>
                      <a:pt x="728" y="538"/>
                    </a:cubicBezTo>
                    <a:cubicBezTo>
                      <a:pt x="762" y="527"/>
                      <a:pt x="819" y="505"/>
                      <a:pt x="887" y="482"/>
                    </a:cubicBezTo>
                    <a:cubicBezTo>
                      <a:pt x="1080" y="425"/>
                      <a:pt x="1353" y="346"/>
                      <a:pt x="1535" y="209"/>
                    </a:cubicBezTo>
                    <a:cubicBezTo>
                      <a:pt x="1637" y="129"/>
                      <a:pt x="1705" y="118"/>
                      <a:pt x="1728" y="118"/>
                    </a:cubicBezTo>
                    <a:close/>
                    <a:moveTo>
                      <a:pt x="1736" y="0"/>
                    </a:moveTo>
                    <a:cubicBezTo>
                      <a:pt x="1669" y="0"/>
                      <a:pt x="1576" y="43"/>
                      <a:pt x="1467" y="129"/>
                    </a:cubicBezTo>
                    <a:cubicBezTo>
                      <a:pt x="1296" y="243"/>
                      <a:pt x="1046" y="323"/>
                      <a:pt x="853" y="379"/>
                    </a:cubicBezTo>
                    <a:cubicBezTo>
                      <a:pt x="785" y="402"/>
                      <a:pt x="728" y="425"/>
                      <a:pt x="682" y="437"/>
                    </a:cubicBezTo>
                    <a:cubicBezTo>
                      <a:pt x="535" y="505"/>
                      <a:pt x="103" y="1164"/>
                      <a:pt x="12" y="1301"/>
                    </a:cubicBezTo>
                    <a:cubicBezTo>
                      <a:pt x="0" y="1311"/>
                      <a:pt x="0" y="1346"/>
                      <a:pt x="23" y="1357"/>
                    </a:cubicBezTo>
                    <a:lnTo>
                      <a:pt x="421" y="1812"/>
                    </a:lnTo>
                    <a:cubicBezTo>
                      <a:pt x="421" y="1823"/>
                      <a:pt x="444" y="1834"/>
                      <a:pt x="455" y="1834"/>
                    </a:cubicBezTo>
                    <a:cubicBezTo>
                      <a:pt x="467" y="1834"/>
                      <a:pt x="489" y="1834"/>
                      <a:pt x="489" y="1823"/>
                    </a:cubicBezTo>
                    <a:lnTo>
                      <a:pt x="739" y="1584"/>
                    </a:lnTo>
                    <a:cubicBezTo>
                      <a:pt x="1137" y="1584"/>
                      <a:pt x="1523" y="1528"/>
                      <a:pt x="1910" y="1425"/>
                    </a:cubicBezTo>
                    <a:cubicBezTo>
                      <a:pt x="2422" y="1266"/>
                      <a:pt x="2501" y="1073"/>
                      <a:pt x="2604" y="834"/>
                    </a:cubicBezTo>
                    <a:cubicBezTo>
                      <a:pt x="2615" y="788"/>
                      <a:pt x="2638" y="743"/>
                      <a:pt x="2660" y="687"/>
                    </a:cubicBezTo>
                    <a:cubicBezTo>
                      <a:pt x="2695" y="607"/>
                      <a:pt x="2695" y="538"/>
                      <a:pt x="2649" y="493"/>
                    </a:cubicBezTo>
                    <a:cubicBezTo>
                      <a:pt x="2621" y="464"/>
                      <a:pt x="2576" y="454"/>
                      <a:pt x="2524" y="454"/>
                    </a:cubicBezTo>
                    <a:cubicBezTo>
                      <a:pt x="2391" y="454"/>
                      <a:pt x="2211" y="525"/>
                      <a:pt x="2137" y="550"/>
                    </a:cubicBezTo>
                    <a:cubicBezTo>
                      <a:pt x="2035" y="575"/>
                      <a:pt x="1933" y="588"/>
                      <a:pt x="1836" y="588"/>
                    </a:cubicBezTo>
                    <a:cubicBezTo>
                      <a:pt x="1804" y="588"/>
                      <a:pt x="1771" y="587"/>
                      <a:pt x="1740" y="584"/>
                    </a:cubicBezTo>
                    <a:cubicBezTo>
                      <a:pt x="1614" y="573"/>
                      <a:pt x="1455" y="573"/>
                      <a:pt x="1331" y="561"/>
                    </a:cubicBezTo>
                    <a:lnTo>
                      <a:pt x="1342" y="561"/>
                    </a:lnTo>
                    <a:lnTo>
                      <a:pt x="1410" y="527"/>
                    </a:lnTo>
                    <a:cubicBezTo>
                      <a:pt x="1523" y="482"/>
                      <a:pt x="1660" y="425"/>
                      <a:pt x="1774" y="255"/>
                    </a:cubicBezTo>
                    <a:cubicBezTo>
                      <a:pt x="1864" y="129"/>
                      <a:pt x="1842" y="61"/>
                      <a:pt x="1808" y="27"/>
                    </a:cubicBezTo>
                    <a:cubicBezTo>
                      <a:pt x="1790" y="9"/>
                      <a:pt x="1766" y="0"/>
                      <a:pt x="173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61"/>
              <p:cNvSpPr/>
              <p:nvPr/>
            </p:nvSpPr>
            <p:spPr>
              <a:xfrm>
                <a:off x="8007135" y="3254204"/>
                <a:ext cx="53170" cy="70288"/>
              </a:xfrm>
              <a:custGeom>
                <a:avLst/>
                <a:gdLst/>
                <a:ahLst/>
                <a:cxnLst/>
                <a:rect l="l" t="t" r="r" b="b"/>
                <a:pathLst>
                  <a:path w="615" h="813" extrusionOk="0">
                    <a:moveTo>
                      <a:pt x="489" y="130"/>
                    </a:moveTo>
                    <a:cubicBezTo>
                      <a:pt x="489" y="153"/>
                      <a:pt x="478" y="221"/>
                      <a:pt x="444" y="323"/>
                    </a:cubicBezTo>
                    <a:cubicBezTo>
                      <a:pt x="387" y="482"/>
                      <a:pt x="274" y="619"/>
                      <a:pt x="125" y="687"/>
                    </a:cubicBezTo>
                    <a:cubicBezTo>
                      <a:pt x="125" y="664"/>
                      <a:pt x="125" y="642"/>
                      <a:pt x="148" y="596"/>
                    </a:cubicBezTo>
                    <a:cubicBezTo>
                      <a:pt x="216" y="437"/>
                      <a:pt x="319" y="290"/>
                      <a:pt x="444" y="164"/>
                    </a:cubicBezTo>
                    <a:cubicBezTo>
                      <a:pt x="466" y="141"/>
                      <a:pt x="478" y="130"/>
                      <a:pt x="489" y="130"/>
                    </a:cubicBezTo>
                    <a:close/>
                    <a:moveTo>
                      <a:pt x="512" y="0"/>
                    </a:moveTo>
                    <a:cubicBezTo>
                      <a:pt x="466" y="0"/>
                      <a:pt x="415" y="42"/>
                      <a:pt x="365" y="85"/>
                    </a:cubicBezTo>
                    <a:cubicBezTo>
                      <a:pt x="239" y="221"/>
                      <a:pt x="125" y="381"/>
                      <a:pt x="46" y="551"/>
                    </a:cubicBezTo>
                    <a:cubicBezTo>
                      <a:pt x="12" y="631"/>
                      <a:pt x="1" y="699"/>
                      <a:pt x="24" y="744"/>
                    </a:cubicBezTo>
                    <a:cubicBezTo>
                      <a:pt x="34" y="778"/>
                      <a:pt x="57" y="801"/>
                      <a:pt x="80" y="801"/>
                    </a:cubicBezTo>
                    <a:cubicBezTo>
                      <a:pt x="80" y="813"/>
                      <a:pt x="92" y="813"/>
                      <a:pt x="103" y="813"/>
                    </a:cubicBezTo>
                    <a:cubicBezTo>
                      <a:pt x="103" y="813"/>
                      <a:pt x="114" y="813"/>
                      <a:pt x="114" y="801"/>
                    </a:cubicBezTo>
                    <a:cubicBezTo>
                      <a:pt x="319" y="733"/>
                      <a:pt x="478" y="562"/>
                      <a:pt x="546" y="358"/>
                    </a:cubicBezTo>
                    <a:cubicBezTo>
                      <a:pt x="615" y="141"/>
                      <a:pt x="615" y="50"/>
                      <a:pt x="557" y="17"/>
                    </a:cubicBezTo>
                    <a:cubicBezTo>
                      <a:pt x="543" y="5"/>
                      <a:pt x="528" y="0"/>
                      <a:pt x="51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61"/>
              <p:cNvSpPr/>
              <p:nvPr/>
            </p:nvSpPr>
            <p:spPr>
              <a:xfrm>
                <a:off x="7981631" y="3250054"/>
                <a:ext cx="59913" cy="74784"/>
              </a:xfrm>
              <a:custGeom>
                <a:avLst/>
                <a:gdLst/>
                <a:ahLst/>
                <a:cxnLst/>
                <a:rect l="l" t="t" r="r" b="b"/>
                <a:pathLst>
                  <a:path w="693" h="865" extrusionOk="0">
                    <a:moveTo>
                      <a:pt x="597" y="0"/>
                    </a:moveTo>
                    <a:cubicBezTo>
                      <a:pt x="588" y="0"/>
                      <a:pt x="579" y="2"/>
                      <a:pt x="569" y="7"/>
                    </a:cubicBezTo>
                    <a:cubicBezTo>
                      <a:pt x="455" y="65"/>
                      <a:pt x="420" y="88"/>
                      <a:pt x="273" y="394"/>
                    </a:cubicBezTo>
                    <a:cubicBezTo>
                      <a:pt x="125" y="701"/>
                      <a:pt x="0" y="826"/>
                      <a:pt x="91" y="861"/>
                    </a:cubicBezTo>
                    <a:cubicBezTo>
                      <a:pt x="104" y="863"/>
                      <a:pt x="118" y="864"/>
                      <a:pt x="132" y="864"/>
                    </a:cubicBezTo>
                    <a:cubicBezTo>
                      <a:pt x="178" y="864"/>
                      <a:pt x="226" y="850"/>
                      <a:pt x="261" y="815"/>
                    </a:cubicBezTo>
                    <a:cubicBezTo>
                      <a:pt x="261" y="815"/>
                      <a:pt x="289" y="833"/>
                      <a:pt x="331" y="833"/>
                    </a:cubicBezTo>
                    <a:cubicBezTo>
                      <a:pt x="395" y="833"/>
                      <a:pt x="492" y="791"/>
                      <a:pt x="569" y="576"/>
                    </a:cubicBezTo>
                    <a:cubicBezTo>
                      <a:pt x="693" y="255"/>
                      <a:pt x="685" y="0"/>
                      <a:pt x="597" y="0"/>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61"/>
              <p:cNvSpPr/>
              <p:nvPr/>
            </p:nvSpPr>
            <p:spPr>
              <a:xfrm>
                <a:off x="7980594" y="3245386"/>
                <a:ext cx="66916" cy="83948"/>
              </a:xfrm>
              <a:custGeom>
                <a:avLst/>
                <a:gdLst/>
                <a:ahLst/>
                <a:cxnLst/>
                <a:rect l="l" t="t" r="r" b="b"/>
                <a:pathLst>
                  <a:path w="774" h="971" extrusionOk="0">
                    <a:moveTo>
                      <a:pt x="603" y="107"/>
                    </a:moveTo>
                    <a:lnTo>
                      <a:pt x="603" y="107"/>
                    </a:lnTo>
                    <a:cubicBezTo>
                      <a:pt x="626" y="130"/>
                      <a:pt x="649" y="323"/>
                      <a:pt x="535" y="619"/>
                    </a:cubicBezTo>
                    <a:cubicBezTo>
                      <a:pt x="478" y="766"/>
                      <a:pt x="410" y="812"/>
                      <a:pt x="376" y="824"/>
                    </a:cubicBezTo>
                    <a:cubicBezTo>
                      <a:pt x="361" y="831"/>
                      <a:pt x="348" y="834"/>
                      <a:pt x="338" y="834"/>
                    </a:cubicBezTo>
                    <a:cubicBezTo>
                      <a:pt x="318" y="834"/>
                      <a:pt x="308" y="824"/>
                      <a:pt x="308" y="824"/>
                    </a:cubicBezTo>
                    <a:cubicBezTo>
                      <a:pt x="296" y="818"/>
                      <a:pt x="285" y="815"/>
                      <a:pt x="274" y="815"/>
                    </a:cubicBezTo>
                    <a:cubicBezTo>
                      <a:pt x="262" y="815"/>
                      <a:pt x="251" y="818"/>
                      <a:pt x="240" y="824"/>
                    </a:cubicBezTo>
                    <a:cubicBezTo>
                      <a:pt x="214" y="849"/>
                      <a:pt x="188" y="862"/>
                      <a:pt x="158" y="862"/>
                    </a:cubicBezTo>
                    <a:cubicBezTo>
                      <a:pt x="148" y="862"/>
                      <a:pt x="137" y="860"/>
                      <a:pt x="126" y="857"/>
                    </a:cubicBezTo>
                    <a:cubicBezTo>
                      <a:pt x="137" y="835"/>
                      <a:pt x="171" y="778"/>
                      <a:pt x="194" y="733"/>
                    </a:cubicBezTo>
                    <a:cubicBezTo>
                      <a:pt x="240" y="664"/>
                      <a:pt x="285" y="574"/>
                      <a:pt x="341" y="471"/>
                    </a:cubicBezTo>
                    <a:cubicBezTo>
                      <a:pt x="478" y="175"/>
                      <a:pt x="501" y="164"/>
                      <a:pt x="603" y="107"/>
                    </a:cubicBezTo>
                    <a:close/>
                    <a:moveTo>
                      <a:pt x="617" y="0"/>
                    </a:moveTo>
                    <a:cubicBezTo>
                      <a:pt x="599" y="0"/>
                      <a:pt x="578" y="6"/>
                      <a:pt x="558" y="16"/>
                    </a:cubicBezTo>
                    <a:cubicBezTo>
                      <a:pt x="421" y="84"/>
                      <a:pt x="387" y="107"/>
                      <a:pt x="240" y="425"/>
                    </a:cubicBezTo>
                    <a:cubicBezTo>
                      <a:pt x="194" y="528"/>
                      <a:pt x="137" y="607"/>
                      <a:pt x="103" y="675"/>
                    </a:cubicBezTo>
                    <a:cubicBezTo>
                      <a:pt x="35" y="789"/>
                      <a:pt x="0" y="857"/>
                      <a:pt x="23" y="915"/>
                    </a:cubicBezTo>
                    <a:cubicBezTo>
                      <a:pt x="23" y="925"/>
                      <a:pt x="46" y="948"/>
                      <a:pt x="91" y="971"/>
                    </a:cubicBezTo>
                    <a:lnTo>
                      <a:pt x="137" y="971"/>
                    </a:lnTo>
                    <a:cubicBezTo>
                      <a:pt x="194" y="971"/>
                      <a:pt x="240" y="960"/>
                      <a:pt x="285" y="937"/>
                    </a:cubicBezTo>
                    <a:cubicBezTo>
                      <a:pt x="300" y="937"/>
                      <a:pt x="325" y="942"/>
                      <a:pt x="357" y="942"/>
                    </a:cubicBezTo>
                    <a:cubicBezTo>
                      <a:pt x="373" y="942"/>
                      <a:pt x="391" y="941"/>
                      <a:pt x="410" y="937"/>
                    </a:cubicBezTo>
                    <a:cubicBezTo>
                      <a:pt x="501" y="903"/>
                      <a:pt x="581" y="812"/>
                      <a:pt x="637" y="653"/>
                    </a:cubicBezTo>
                    <a:cubicBezTo>
                      <a:pt x="728" y="414"/>
                      <a:pt x="773" y="119"/>
                      <a:pt x="672" y="28"/>
                    </a:cubicBezTo>
                    <a:cubicBezTo>
                      <a:pt x="659" y="9"/>
                      <a:pt x="640" y="0"/>
                      <a:pt x="61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61"/>
              <p:cNvSpPr/>
              <p:nvPr/>
            </p:nvSpPr>
            <p:spPr>
              <a:xfrm>
                <a:off x="7858692" y="3257662"/>
                <a:ext cx="178962" cy="78588"/>
              </a:xfrm>
              <a:custGeom>
                <a:avLst/>
                <a:gdLst/>
                <a:ahLst/>
                <a:cxnLst/>
                <a:rect l="l" t="t" r="r" b="b"/>
                <a:pathLst>
                  <a:path w="2070" h="909" extrusionOk="0">
                    <a:moveTo>
                      <a:pt x="1942" y="0"/>
                    </a:moveTo>
                    <a:cubicBezTo>
                      <a:pt x="1802" y="0"/>
                      <a:pt x="1377" y="613"/>
                      <a:pt x="1377" y="613"/>
                    </a:cubicBezTo>
                    <a:cubicBezTo>
                      <a:pt x="1081" y="556"/>
                      <a:pt x="774" y="511"/>
                      <a:pt x="467" y="488"/>
                    </a:cubicBezTo>
                    <a:cubicBezTo>
                      <a:pt x="217" y="488"/>
                      <a:pt x="1" y="864"/>
                      <a:pt x="1" y="864"/>
                    </a:cubicBezTo>
                    <a:lnTo>
                      <a:pt x="1445" y="909"/>
                    </a:lnTo>
                    <a:cubicBezTo>
                      <a:pt x="1547" y="874"/>
                      <a:pt x="1570" y="864"/>
                      <a:pt x="1683" y="727"/>
                    </a:cubicBezTo>
                    <a:cubicBezTo>
                      <a:pt x="1797" y="591"/>
                      <a:pt x="2070" y="113"/>
                      <a:pt x="1968" y="10"/>
                    </a:cubicBezTo>
                    <a:cubicBezTo>
                      <a:pt x="1961" y="4"/>
                      <a:pt x="1952" y="0"/>
                      <a:pt x="1942" y="0"/>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61"/>
              <p:cNvSpPr/>
              <p:nvPr/>
            </p:nvSpPr>
            <p:spPr>
              <a:xfrm>
                <a:off x="7852813" y="3252648"/>
                <a:ext cx="191757" cy="87579"/>
              </a:xfrm>
              <a:custGeom>
                <a:avLst/>
                <a:gdLst/>
                <a:ahLst/>
                <a:cxnLst/>
                <a:rect l="l" t="t" r="r" b="b"/>
                <a:pathLst>
                  <a:path w="2218" h="1013" extrusionOk="0">
                    <a:moveTo>
                      <a:pt x="1990" y="0"/>
                    </a:moveTo>
                    <a:cubicBezTo>
                      <a:pt x="1842" y="12"/>
                      <a:pt x="1536" y="432"/>
                      <a:pt x="1422" y="603"/>
                    </a:cubicBezTo>
                    <a:cubicBezTo>
                      <a:pt x="1126" y="558"/>
                      <a:pt x="831" y="523"/>
                      <a:pt x="535" y="500"/>
                    </a:cubicBezTo>
                    <a:cubicBezTo>
                      <a:pt x="262" y="500"/>
                      <a:pt x="35" y="876"/>
                      <a:pt x="23" y="887"/>
                    </a:cubicBezTo>
                    <a:cubicBezTo>
                      <a:pt x="1" y="922"/>
                      <a:pt x="12" y="944"/>
                      <a:pt x="35" y="967"/>
                    </a:cubicBezTo>
                    <a:cubicBezTo>
                      <a:pt x="44" y="970"/>
                      <a:pt x="53" y="971"/>
                      <a:pt x="62" y="971"/>
                    </a:cubicBezTo>
                    <a:cubicBezTo>
                      <a:pt x="85" y="971"/>
                      <a:pt x="106" y="961"/>
                      <a:pt x="114" y="944"/>
                    </a:cubicBezTo>
                    <a:cubicBezTo>
                      <a:pt x="171" y="853"/>
                      <a:pt x="353" y="603"/>
                      <a:pt x="535" y="603"/>
                    </a:cubicBezTo>
                    <a:cubicBezTo>
                      <a:pt x="831" y="626"/>
                      <a:pt x="1137" y="671"/>
                      <a:pt x="1433" y="717"/>
                    </a:cubicBezTo>
                    <a:cubicBezTo>
                      <a:pt x="1439" y="720"/>
                      <a:pt x="1445" y="721"/>
                      <a:pt x="1451" y="721"/>
                    </a:cubicBezTo>
                    <a:cubicBezTo>
                      <a:pt x="1467" y="721"/>
                      <a:pt x="1482" y="711"/>
                      <a:pt x="1490" y="694"/>
                    </a:cubicBezTo>
                    <a:cubicBezTo>
                      <a:pt x="1695" y="399"/>
                      <a:pt x="1922" y="137"/>
                      <a:pt x="2001" y="114"/>
                    </a:cubicBezTo>
                    <a:lnTo>
                      <a:pt x="2001" y="114"/>
                    </a:lnTo>
                    <a:cubicBezTo>
                      <a:pt x="2036" y="194"/>
                      <a:pt x="1842" y="603"/>
                      <a:pt x="1718" y="751"/>
                    </a:cubicBezTo>
                    <a:cubicBezTo>
                      <a:pt x="1592" y="876"/>
                      <a:pt x="1592" y="887"/>
                      <a:pt x="1501" y="910"/>
                    </a:cubicBezTo>
                    <a:cubicBezTo>
                      <a:pt x="1478" y="922"/>
                      <a:pt x="1456" y="944"/>
                      <a:pt x="1467" y="978"/>
                    </a:cubicBezTo>
                    <a:cubicBezTo>
                      <a:pt x="1467" y="1001"/>
                      <a:pt x="1490" y="1012"/>
                      <a:pt x="1513" y="1012"/>
                    </a:cubicBezTo>
                    <a:lnTo>
                      <a:pt x="1536" y="1012"/>
                    </a:lnTo>
                    <a:cubicBezTo>
                      <a:pt x="1649" y="978"/>
                      <a:pt x="1672" y="955"/>
                      <a:pt x="1797" y="819"/>
                    </a:cubicBezTo>
                    <a:cubicBezTo>
                      <a:pt x="1877" y="728"/>
                      <a:pt x="2218" y="182"/>
                      <a:pt x="2070" y="23"/>
                    </a:cubicBezTo>
                    <a:cubicBezTo>
                      <a:pt x="2047" y="12"/>
                      <a:pt x="2024" y="0"/>
                      <a:pt x="199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61"/>
              <p:cNvSpPr/>
              <p:nvPr/>
            </p:nvSpPr>
            <p:spPr>
              <a:xfrm>
                <a:off x="7196272" y="3888697"/>
                <a:ext cx="69856" cy="37349"/>
              </a:xfrm>
              <a:custGeom>
                <a:avLst/>
                <a:gdLst/>
                <a:ahLst/>
                <a:cxnLst/>
                <a:rect l="l" t="t" r="r" b="b"/>
                <a:pathLst>
                  <a:path w="808" h="432" extrusionOk="0">
                    <a:moveTo>
                      <a:pt x="69" y="1"/>
                    </a:moveTo>
                    <a:cubicBezTo>
                      <a:pt x="51" y="1"/>
                      <a:pt x="31" y="17"/>
                      <a:pt x="23" y="33"/>
                    </a:cubicBezTo>
                    <a:cubicBezTo>
                      <a:pt x="0" y="55"/>
                      <a:pt x="12" y="90"/>
                      <a:pt x="46" y="101"/>
                    </a:cubicBezTo>
                    <a:lnTo>
                      <a:pt x="717" y="431"/>
                    </a:lnTo>
                    <a:lnTo>
                      <a:pt x="740" y="431"/>
                    </a:lnTo>
                    <a:cubicBezTo>
                      <a:pt x="763" y="431"/>
                      <a:pt x="785" y="419"/>
                      <a:pt x="796" y="397"/>
                    </a:cubicBezTo>
                    <a:cubicBezTo>
                      <a:pt x="808" y="374"/>
                      <a:pt x="796" y="340"/>
                      <a:pt x="763" y="328"/>
                    </a:cubicBezTo>
                    <a:lnTo>
                      <a:pt x="91" y="10"/>
                    </a:lnTo>
                    <a:cubicBezTo>
                      <a:pt x="85" y="3"/>
                      <a:pt x="77" y="1"/>
                      <a:pt x="69" y="1"/>
                    </a:cubicBezTo>
                    <a:close/>
                  </a:path>
                </a:pathLst>
              </a:custGeom>
              <a:solidFill>
                <a:srgbClr val="7D7D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15" name="Google Shape;615;p61"/>
          <p:cNvSpPr txBox="1">
            <a:spLocks noGrp="1"/>
          </p:cNvSpPr>
          <p:nvPr>
            <p:ph type="title" idx="2"/>
          </p:nvPr>
        </p:nvSpPr>
        <p:spPr>
          <a:xfrm>
            <a:off x="6716800" y="1854325"/>
            <a:ext cx="1707300" cy="572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For Future Research</a:t>
            </a:r>
            <a:endParaRPr/>
          </a:p>
        </p:txBody>
      </p:sp>
      <p:sp>
        <p:nvSpPr>
          <p:cNvPr id="616" name="Google Shape;616;p61"/>
          <p:cNvSpPr txBox="1">
            <a:spLocks noGrp="1"/>
          </p:cNvSpPr>
          <p:nvPr>
            <p:ph type="subTitle" idx="1"/>
          </p:nvPr>
        </p:nvSpPr>
        <p:spPr>
          <a:xfrm>
            <a:off x="6061000" y="2427024"/>
            <a:ext cx="2363100" cy="1641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Expand to include Top 50 data from all 92 countries using Spotify and include more musical artists of more diverse subsets of genres.</a:t>
            </a:r>
            <a:endParaRPr/>
          </a:p>
          <a:p>
            <a:pPr marL="0" lvl="0" indent="0" algn="r" rtl="0">
              <a:spcBef>
                <a:spcPts val="0"/>
              </a:spcBef>
              <a:spcAft>
                <a:spcPts val="0"/>
              </a:spcAft>
              <a:buNone/>
            </a:pPr>
            <a:r>
              <a:rPr lang="en"/>
              <a:t>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46"/>
          <p:cNvSpPr txBox="1">
            <a:spLocks noGrp="1"/>
          </p:cNvSpPr>
          <p:nvPr>
            <p:ph type="title"/>
          </p:nvPr>
        </p:nvSpPr>
        <p:spPr>
          <a:xfrm>
            <a:off x="3896410" y="390700"/>
            <a:ext cx="4527600" cy="57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Our Business Problem</a:t>
            </a:r>
            <a:endParaRPr/>
          </a:p>
        </p:txBody>
      </p:sp>
      <p:sp>
        <p:nvSpPr>
          <p:cNvPr id="364" name="Google Shape;364;p46"/>
          <p:cNvSpPr txBox="1">
            <a:spLocks noGrp="1"/>
          </p:cNvSpPr>
          <p:nvPr>
            <p:ph type="subTitle" idx="1"/>
          </p:nvPr>
        </p:nvSpPr>
        <p:spPr>
          <a:xfrm>
            <a:off x="1081575" y="2533377"/>
            <a:ext cx="2363100" cy="1109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a:t>Achieve a business model that would help to maximize profit for the promotion of an artist’s tracks</a:t>
            </a:r>
            <a:endParaRPr/>
          </a:p>
        </p:txBody>
      </p:sp>
      <p:sp>
        <p:nvSpPr>
          <p:cNvPr id="365" name="Google Shape;365;p46"/>
          <p:cNvSpPr txBox="1">
            <a:spLocks noGrp="1"/>
          </p:cNvSpPr>
          <p:nvPr>
            <p:ph type="title" idx="2"/>
          </p:nvPr>
        </p:nvSpPr>
        <p:spPr>
          <a:xfrm>
            <a:off x="1081650" y="1854325"/>
            <a:ext cx="2363100" cy="572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chemeClr val="dk1"/>
              </a:buClr>
              <a:buSzPts val="1100"/>
              <a:buFont typeface="Arial"/>
              <a:buNone/>
            </a:pPr>
            <a:r>
              <a:rPr lang="en"/>
              <a:t>Major Distributors &amp; Digital Streaming Platforms</a:t>
            </a:r>
            <a:endParaRPr/>
          </a:p>
        </p:txBody>
      </p:sp>
      <p:grpSp>
        <p:nvGrpSpPr>
          <p:cNvPr id="366" name="Google Shape;366;p46"/>
          <p:cNvGrpSpPr/>
          <p:nvPr/>
        </p:nvGrpSpPr>
        <p:grpSpPr>
          <a:xfrm>
            <a:off x="5056588" y="1338822"/>
            <a:ext cx="3274335" cy="2776073"/>
            <a:chOff x="4246294" y="1283295"/>
            <a:chExt cx="3898947" cy="3153195"/>
          </a:xfrm>
        </p:grpSpPr>
        <p:sp>
          <p:nvSpPr>
            <p:cNvPr id="367" name="Google Shape;367;p46"/>
            <p:cNvSpPr/>
            <p:nvPr/>
          </p:nvSpPr>
          <p:spPr>
            <a:xfrm>
              <a:off x="4246294" y="1283295"/>
              <a:ext cx="3898947" cy="3153195"/>
            </a:xfrm>
            <a:custGeom>
              <a:avLst/>
              <a:gdLst/>
              <a:ahLst/>
              <a:cxnLst/>
              <a:rect l="l" t="t" r="r" b="b"/>
              <a:pathLst>
                <a:path w="58139" h="47017" extrusionOk="0">
                  <a:moveTo>
                    <a:pt x="31608" y="1"/>
                  </a:moveTo>
                  <a:cubicBezTo>
                    <a:pt x="28463" y="1"/>
                    <a:pt x="24560" y="621"/>
                    <a:pt x="20691" y="2851"/>
                  </a:cubicBezTo>
                  <a:cubicBezTo>
                    <a:pt x="11960" y="7875"/>
                    <a:pt x="7561" y="17880"/>
                    <a:pt x="3774" y="25883"/>
                  </a:cubicBezTo>
                  <a:cubicBezTo>
                    <a:pt x="0" y="33886"/>
                    <a:pt x="2172" y="42026"/>
                    <a:pt x="8834" y="45732"/>
                  </a:cubicBezTo>
                  <a:cubicBezTo>
                    <a:pt x="10510" y="46665"/>
                    <a:pt x="12051" y="47017"/>
                    <a:pt x="13568" y="47017"/>
                  </a:cubicBezTo>
                  <a:cubicBezTo>
                    <a:pt x="18078" y="47017"/>
                    <a:pt x="22374" y="43905"/>
                    <a:pt x="29376" y="43709"/>
                  </a:cubicBezTo>
                  <a:cubicBezTo>
                    <a:pt x="30452" y="43675"/>
                    <a:pt x="31437" y="43666"/>
                    <a:pt x="32348" y="43666"/>
                  </a:cubicBezTo>
                  <a:cubicBezTo>
                    <a:pt x="32978" y="43666"/>
                    <a:pt x="33573" y="43670"/>
                    <a:pt x="34140" y="43675"/>
                  </a:cubicBezTo>
                  <a:cubicBezTo>
                    <a:pt x="34651" y="43678"/>
                    <a:pt x="35139" y="43681"/>
                    <a:pt x="35608" y="43681"/>
                  </a:cubicBezTo>
                  <a:cubicBezTo>
                    <a:pt x="40426" y="43681"/>
                    <a:pt x="43300" y="43366"/>
                    <a:pt x="48987" y="39492"/>
                  </a:cubicBezTo>
                  <a:cubicBezTo>
                    <a:pt x="56751" y="34217"/>
                    <a:pt x="58138" y="21757"/>
                    <a:pt x="52022" y="12526"/>
                  </a:cubicBezTo>
                  <a:cubicBezTo>
                    <a:pt x="45906" y="3305"/>
                    <a:pt x="38301" y="975"/>
                    <a:pt x="38301" y="975"/>
                  </a:cubicBezTo>
                  <a:cubicBezTo>
                    <a:pt x="38301" y="975"/>
                    <a:pt x="35550" y="1"/>
                    <a:pt x="3160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8" name="Google Shape;368;p46"/>
            <p:cNvGrpSpPr/>
            <p:nvPr/>
          </p:nvGrpSpPr>
          <p:grpSpPr>
            <a:xfrm>
              <a:off x="7235972" y="2731909"/>
              <a:ext cx="559711" cy="1213386"/>
              <a:chOff x="3936374" y="3973030"/>
              <a:chExt cx="672245" cy="1457346"/>
            </a:xfrm>
          </p:grpSpPr>
          <p:sp>
            <p:nvSpPr>
              <p:cNvPr id="369" name="Google Shape;369;p46"/>
              <p:cNvSpPr/>
              <p:nvPr/>
            </p:nvSpPr>
            <p:spPr>
              <a:xfrm>
                <a:off x="3936374" y="3973030"/>
                <a:ext cx="672245" cy="1125762"/>
              </a:xfrm>
              <a:custGeom>
                <a:avLst/>
                <a:gdLst/>
                <a:ahLst/>
                <a:cxnLst/>
                <a:rect l="l" t="t" r="r" b="b"/>
                <a:pathLst>
                  <a:path w="35031" h="58664" extrusionOk="0">
                    <a:moveTo>
                      <a:pt x="14525" y="0"/>
                    </a:moveTo>
                    <a:cubicBezTo>
                      <a:pt x="13160" y="0"/>
                      <a:pt x="11794" y="1110"/>
                      <a:pt x="10672" y="3915"/>
                    </a:cubicBezTo>
                    <a:cubicBezTo>
                      <a:pt x="6961" y="13305"/>
                      <a:pt x="13688" y="34648"/>
                      <a:pt x="13688" y="34648"/>
                    </a:cubicBezTo>
                    <a:cubicBezTo>
                      <a:pt x="13688" y="34648"/>
                      <a:pt x="8978" y="28156"/>
                      <a:pt x="5491" y="28156"/>
                    </a:cubicBezTo>
                    <a:cubicBezTo>
                      <a:pt x="4533" y="28156"/>
                      <a:pt x="3667" y="28647"/>
                      <a:pt x="3017" y="29897"/>
                    </a:cubicBezTo>
                    <a:cubicBezTo>
                      <a:pt x="1" y="35808"/>
                      <a:pt x="12992" y="58664"/>
                      <a:pt x="12992" y="58664"/>
                    </a:cubicBezTo>
                    <a:lnTo>
                      <a:pt x="18328" y="57151"/>
                    </a:lnTo>
                    <a:cubicBezTo>
                      <a:pt x="18328" y="57151"/>
                      <a:pt x="29695" y="50887"/>
                      <a:pt x="30039" y="43928"/>
                    </a:cubicBezTo>
                    <a:cubicBezTo>
                      <a:pt x="30176" y="41218"/>
                      <a:pt x="28799" y="40390"/>
                      <a:pt x="27067" y="40390"/>
                    </a:cubicBezTo>
                    <a:cubicBezTo>
                      <a:pt x="24350" y="40390"/>
                      <a:pt x="20759" y="42424"/>
                      <a:pt x="20759" y="42424"/>
                    </a:cubicBezTo>
                    <a:cubicBezTo>
                      <a:pt x="20759" y="42424"/>
                      <a:pt x="35031" y="19105"/>
                      <a:pt x="28767" y="12145"/>
                    </a:cubicBezTo>
                    <a:cubicBezTo>
                      <a:pt x="27927" y="11214"/>
                      <a:pt x="27150" y="10810"/>
                      <a:pt x="26436" y="10810"/>
                    </a:cubicBezTo>
                    <a:cubicBezTo>
                      <a:pt x="22634" y="10810"/>
                      <a:pt x="20593" y="22269"/>
                      <a:pt x="19948" y="26681"/>
                    </a:cubicBezTo>
                    <a:lnTo>
                      <a:pt x="19948" y="26681"/>
                    </a:lnTo>
                    <a:cubicBezTo>
                      <a:pt x="20382" y="23284"/>
                      <a:pt x="21260" y="15560"/>
                      <a:pt x="20991" y="10522"/>
                    </a:cubicBezTo>
                    <a:cubicBezTo>
                      <a:pt x="20829" y="5912"/>
                      <a:pt x="17677" y="0"/>
                      <a:pt x="1452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46"/>
              <p:cNvSpPr/>
              <p:nvPr/>
            </p:nvSpPr>
            <p:spPr>
              <a:xfrm>
                <a:off x="4032017" y="4162781"/>
                <a:ext cx="507518" cy="858023"/>
              </a:xfrm>
              <a:custGeom>
                <a:avLst/>
                <a:gdLst/>
                <a:ahLst/>
                <a:cxnLst/>
                <a:rect l="l" t="t" r="r" b="b"/>
                <a:pathLst>
                  <a:path w="26447" h="44712" extrusionOk="0">
                    <a:moveTo>
                      <a:pt x="15700" y="0"/>
                    </a:moveTo>
                    <a:cubicBezTo>
                      <a:pt x="15463" y="0"/>
                      <a:pt x="15218" y="20"/>
                      <a:pt x="14968" y="58"/>
                    </a:cubicBezTo>
                    <a:cubicBezTo>
                      <a:pt x="13455" y="170"/>
                      <a:pt x="12295" y="986"/>
                      <a:pt x="11256" y="2257"/>
                    </a:cubicBezTo>
                    <a:cubicBezTo>
                      <a:pt x="9048" y="5394"/>
                      <a:pt x="8240" y="11537"/>
                      <a:pt x="8936" y="20816"/>
                    </a:cubicBezTo>
                    <a:cubicBezTo>
                      <a:pt x="9280" y="24992"/>
                      <a:pt x="9864" y="28825"/>
                      <a:pt x="10207" y="31145"/>
                    </a:cubicBezTo>
                    <a:cubicBezTo>
                      <a:pt x="9400" y="29400"/>
                      <a:pt x="8008" y="27312"/>
                      <a:pt x="6152" y="26737"/>
                    </a:cubicBezTo>
                    <a:cubicBezTo>
                      <a:pt x="5799" y="26619"/>
                      <a:pt x="5437" y="26561"/>
                      <a:pt x="5071" y="26561"/>
                    </a:cubicBezTo>
                    <a:cubicBezTo>
                      <a:pt x="3999" y="26561"/>
                      <a:pt x="2894" y="27060"/>
                      <a:pt x="1856" y="28008"/>
                    </a:cubicBezTo>
                    <a:cubicBezTo>
                      <a:pt x="696" y="28936"/>
                      <a:pt x="121" y="30217"/>
                      <a:pt x="121" y="31609"/>
                    </a:cubicBezTo>
                    <a:cubicBezTo>
                      <a:pt x="0" y="37176"/>
                      <a:pt x="7656" y="44368"/>
                      <a:pt x="8008" y="44711"/>
                    </a:cubicBezTo>
                    <a:lnTo>
                      <a:pt x="8352" y="44368"/>
                    </a:lnTo>
                    <a:cubicBezTo>
                      <a:pt x="8240" y="44247"/>
                      <a:pt x="464" y="36944"/>
                      <a:pt x="585" y="31609"/>
                    </a:cubicBezTo>
                    <a:cubicBezTo>
                      <a:pt x="585" y="30328"/>
                      <a:pt x="1160" y="29289"/>
                      <a:pt x="2088" y="28361"/>
                    </a:cubicBezTo>
                    <a:cubicBezTo>
                      <a:pt x="3138" y="27486"/>
                      <a:pt x="4125" y="27070"/>
                      <a:pt x="5044" y="27070"/>
                    </a:cubicBezTo>
                    <a:cubicBezTo>
                      <a:pt x="5343" y="27070"/>
                      <a:pt x="5635" y="27114"/>
                      <a:pt x="5920" y="27201"/>
                    </a:cubicBezTo>
                    <a:cubicBezTo>
                      <a:pt x="9048" y="28129"/>
                      <a:pt x="10671" y="33576"/>
                      <a:pt x="10671" y="33696"/>
                    </a:cubicBezTo>
                    <a:lnTo>
                      <a:pt x="11135" y="33576"/>
                    </a:lnTo>
                    <a:cubicBezTo>
                      <a:pt x="11135" y="33344"/>
                      <a:pt x="6384" y="9681"/>
                      <a:pt x="11720" y="2489"/>
                    </a:cubicBezTo>
                    <a:cubicBezTo>
                      <a:pt x="12527" y="1329"/>
                      <a:pt x="13687" y="634"/>
                      <a:pt x="14968" y="522"/>
                    </a:cubicBezTo>
                    <a:cubicBezTo>
                      <a:pt x="15143" y="507"/>
                      <a:pt x="15314" y="499"/>
                      <a:pt x="15482" y="499"/>
                    </a:cubicBezTo>
                    <a:cubicBezTo>
                      <a:pt x="16646" y="499"/>
                      <a:pt x="17621" y="871"/>
                      <a:pt x="18327" y="1682"/>
                    </a:cubicBezTo>
                    <a:cubicBezTo>
                      <a:pt x="22967" y="7129"/>
                      <a:pt x="17520" y="27897"/>
                      <a:pt x="17520" y="28129"/>
                    </a:cubicBezTo>
                    <a:lnTo>
                      <a:pt x="17167" y="29400"/>
                    </a:lnTo>
                    <a:lnTo>
                      <a:pt x="17863" y="28361"/>
                    </a:lnTo>
                    <a:cubicBezTo>
                      <a:pt x="19176" y="26496"/>
                      <a:pt x="22762" y="22160"/>
                      <a:pt x="24628" y="22160"/>
                    </a:cubicBezTo>
                    <a:cubicBezTo>
                      <a:pt x="24739" y="22160"/>
                      <a:pt x="24845" y="22176"/>
                      <a:pt x="24943" y="22208"/>
                    </a:cubicBezTo>
                    <a:cubicBezTo>
                      <a:pt x="25639" y="22440"/>
                      <a:pt x="25983" y="23721"/>
                      <a:pt x="25871" y="25809"/>
                    </a:cubicBezTo>
                    <a:cubicBezTo>
                      <a:pt x="25287" y="35664"/>
                      <a:pt x="12184" y="44247"/>
                      <a:pt x="12063" y="44247"/>
                    </a:cubicBezTo>
                    <a:lnTo>
                      <a:pt x="12295" y="44711"/>
                    </a:lnTo>
                    <a:cubicBezTo>
                      <a:pt x="12416" y="44600"/>
                      <a:pt x="25751" y="36016"/>
                      <a:pt x="26335" y="25920"/>
                    </a:cubicBezTo>
                    <a:cubicBezTo>
                      <a:pt x="26447" y="23489"/>
                      <a:pt x="26103" y="22097"/>
                      <a:pt x="25175" y="21744"/>
                    </a:cubicBezTo>
                    <a:cubicBezTo>
                      <a:pt x="25022" y="21691"/>
                      <a:pt x="24861" y="21665"/>
                      <a:pt x="24693" y="21665"/>
                    </a:cubicBezTo>
                    <a:cubicBezTo>
                      <a:pt x="22689" y="21665"/>
                      <a:pt x="19714" y="25265"/>
                      <a:pt x="18216" y="27080"/>
                    </a:cubicBezTo>
                    <a:cubicBezTo>
                      <a:pt x="18680" y="25224"/>
                      <a:pt x="19608" y="21280"/>
                      <a:pt x="20183" y="16993"/>
                    </a:cubicBezTo>
                    <a:cubicBezTo>
                      <a:pt x="21232" y="8985"/>
                      <a:pt x="20768" y="3770"/>
                      <a:pt x="18680" y="1450"/>
                    </a:cubicBezTo>
                    <a:cubicBezTo>
                      <a:pt x="17906" y="484"/>
                      <a:pt x="16888" y="0"/>
                      <a:pt x="1570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46"/>
              <p:cNvSpPr/>
              <p:nvPr/>
            </p:nvSpPr>
            <p:spPr>
              <a:xfrm>
                <a:off x="4141169" y="4804955"/>
                <a:ext cx="164727" cy="175780"/>
              </a:xfrm>
              <a:custGeom>
                <a:avLst/>
                <a:gdLst/>
                <a:ahLst/>
                <a:cxnLst/>
                <a:rect l="l" t="t" r="r" b="b"/>
                <a:pathLst>
                  <a:path w="8584" h="9160" extrusionOk="0">
                    <a:moveTo>
                      <a:pt x="464" y="0"/>
                    </a:moveTo>
                    <a:lnTo>
                      <a:pt x="0" y="344"/>
                    </a:lnTo>
                    <a:lnTo>
                      <a:pt x="8231" y="9159"/>
                    </a:lnTo>
                    <a:lnTo>
                      <a:pt x="8584" y="8816"/>
                    </a:lnTo>
                    <a:lnTo>
                      <a:pt x="464"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46"/>
              <p:cNvSpPr/>
              <p:nvPr/>
            </p:nvSpPr>
            <p:spPr>
              <a:xfrm>
                <a:off x="4265827" y="4495458"/>
                <a:ext cx="51122" cy="496484"/>
              </a:xfrm>
              <a:custGeom>
                <a:avLst/>
                <a:gdLst/>
                <a:ahLst/>
                <a:cxnLst/>
                <a:rect l="l" t="t" r="r" b="b"/>
                <a:pathLst>
                  <a:path w="2664" h="25872" extrusionOk="0">
                    <a:moveTo>
                      <a:pt x="2199" y="1"/>
                    </a:moveTo>
                    <a:lnTo>
                      <a:pt x="0" y="25751"/>
                    </a:lnTo>
                    <a:lnTo>
                      <a:pt x="464" y="25872"/>
                    </a:lnTo>
                    <a:lnTo>
                      <a:pt x="2663"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46"/>
              <p:cNvSpPr/>
              <p:nvPr/>
            </p:nvSpPr>
            <p:spPr>
              <a:xfrm>
                <a:off x="4259053" y="4767016"/>
                <a:ext cx="146919" cy="191459"/>
              </a:xfrm>
              <a:custGeom>
                <a:avLst/>
                <a:gdLst/>
                <a:ahLst/>
                <a:cxnLst/>
                <a:rect l="l" t="t" r="r" b="b"/>
                <a:pathLst>
                  <a:path w="7656" h="9977" extrusionOk="0">
                    <a:moveTo>
                      <a:pt x="7313" y="1"/>
                    </a:moveTo>
                    <a:lnTo>
                      <a:pt x="0" y="9633"/>
                    </a:lnTo>
                    <a:lnTo>
                      <a:pt x="353" y="9976"/>
                    </a:lnTo>
                    <a:lnTo>
                      <a:pt x="7656" y="233"/>
                    </a:lnTo>
                    <a:lnTo>
                      <a:pt x="7313"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46"/>
              <p:cNvSpPr/>
              <p:nvPr/>
            </p:nvSpPr>
            <p:spPr>
              <a:xfrm>
                <a:off x="4032017" y="4920709"/>
                <a:ext cx="434155" cy="509667"/>
              </a:xfrm>
              <a:custGeom>
                <a:avLst/>
                <a:gdLst/>
                <a:ahLst/>
                <a:cxnLst/>
                <a:rect l="l" t="t" r="r" b="b"/>
                <a:pathLst>
                  <a:path w="22624" h="26559" extrusionOk="0">
                    <a:moveTo>
                      <a:pt x="0" y="0"/>
                    </a:moveTo>
                    <a:lnTo>
                      <a:pt x="2320" y="26558"/>
                    </a:lnTo>
                    <a:lnTo>
                      <a:pt x="20304" y="26558"/>
                    </a:lnTo>
                    <a:lnTo>
                      <a:pt x="22623"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5" name="Google Shape;375;p46"/>
            <p:cNvGrpSpPr/>
            <p:nvPr/>
          </p:nvGrpSpPr>
          <p:grpSpPr>
            <a:xfrm>
              <a:off x="4543769" y="1473588"/>
              <a:ext cx="2887455" cy="2287001"/>
              <a:chOff x="4058710" y="1688652"/>
              <a:chExt cx="3467998" cy="2746818"/>
            </a:xfrm>
          </p:grpSpPr>
          <p:sp>
            <p:nvSpPr>
              <p:cNvPr id="376" name="Google Shape;376;p46"/>
              <p:cNvSpPr/>
              <p:nvPr/>
            </p:nvSpPr>
            <p:spPr>
              <a:xfrm>
                <a:off x="4058710" y="1688652"/>
                <a:ext cx="3467998" cy="2746818"/>
              </a:xfrm>
              <a:custGeom>
                <a:avLst/>
                <a:gdLst/>
                <a:ahLst/>
                <a:cxnLst/>
                <a:rect l="l" t="t" r="r" b="b"/>
                <a:pathLst>
                  <a:path w="180719" h="143138" extrusionOk="0">
                    <a:moveTo>
                      <a:pt x="1" y="1"/>
                    </a:moveTo>
                    <a:lnTo>
                      <a:pt x="1" y="7889"/>
                    </a:lnTo>
                    <a:lnTo>
                      <a:pt x="1" y="10784"/>
                    </a:lnTo>
                    <a:lnTo>
                      <a:pt x="1" y="143137"/>
                    </a:lnTo>
                    <a:lnTo>
                      <a:pt x="180719" y="143137"/>
                    </a:lnTo>
                    <a:lnTo>
                      <a:pt x="180719" y="7889"/>
                    </a:lnTo>
                    <a:lnTo>
                      <a:pt x="48839" y="7889"/>
                    </a:lnTo>
                    <a:lnTo>
                      <a:pt x="43847"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46"/>
              <p:cNvSpPr/>
              <p:nvPr/>
            </p:nvSpPr>
            <p:spPr>
              <a:xfrm>
                <a:off x="7442118" y="1915708"/>
                <a:ext cx="57877" cy="1491389"/>
              </a:xfrm>
              <a:custGeom>
                <a:avLst/>
                <a:gdLst/>
                <a:ahLst/>
                <a:cxnLst/>
                <a:rect l="l" t="t" r="r" b="b"/>
                <a:pathLst>
                  <a:path w="3016" h="77717" extrusionOk="0">
                    <a:moveTo>
                      <a:pt x="0" y="0"/>
                    </a:moveTo>
                    <a:lnTo>
                      <a:pt x="0" y="77716"/>
                    </a:lnTo>
                    <a:lnTo>
                      <a:pt x="3016" y="77716"/>
                    </a:lnTo>
                    <a:lnTo>
                      <a:pt x="3016" y="0"/>
                    </a:lnTo>
                    <a:close/>
                  </a:path>
                </a:pathLst>
              </a:custGeom>
              <a:solidFill>
                <a:srgbClr val="D4D4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46"/>
              <p:cNvSpPr/>
              <p:nvPr/>
            </p:nvSpPr>
            <p:spPr>
              <a:xfrm>
                <a:off x="4069936" y="1877770"/>
                <a:ext cx="3438963" cy="133582"/>
              </a:xfrm>
              <a:custGeom>
                <a:avLst/>
                <a:gdLst/>
                <a:ahLst/>
                <a:cxnLst/>
                <a:rect l="l" t="t" r="r" b="b"/>
                <a:pathLst>
                  <a:path w="179206" h="6961" extrusionOk="0">
                    <a:moveTo>
                      <a:pt x="1" y="1"/>
                    </a:moveTo>
                    <a:lnTo>
                      <a:pt x="1" y="6960"/>
                    </a:lnTo>
                    <a:lnTo>
                      <a:pt x="179206" y="6960"/>
                    </a:lnTo>
                    <a:lnTo>
                      <a:pt x="17920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46"/>
              <p:cNvSpPr/>
              <p:nvPr/>
            </p:nvSpPr>
            <p:spPr>
              <a:xfrm>
                <a:off x="4065484" y="1873318"/>
                <a:ext cx="3447867" cy="142486"/>
              </a:xfrm>
              <a:custGeom>
                <a:avLst/>
                <a:gdLst/>
                <a:ahLst/>
                <a:cxnLst/>
                <a:rect l="l" t="t" r="r" b="b"/>
                <a:pathLst>
                  <a:path w="179670" h="7425" extrusionOk="0">
                    <a:moveTo>
                      <a:pt x="179206" y="465"/>
                    </a:moveTo>
                    <a:lnTo>
                      <a:pt x="179206" y="6960"/>
                    </a:lnTo>
                    <a:lnTo>
                      <a:pt x="465" y="6960"/>
                    </a:lnTo>
                    <a:lnTo>
                      <a:pt x="465" y="465"/>
                    </a:lnTo>
                    <a:close/>
                    <a:moveTo>
                      <a:pt x="1" y="1"/>
                    </a:moveTo>
                    <a:lnTo>
                      <a:pt x="1" y="7424"/>
                    </a:lnTo>
                    <a:lnTo>
                      <a:pt x="179670" y="7424"/>
                    </a:lnTo>
                    <a:lnTo>
                      <a:pt x="179670"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46"/>
              <p:cNvSpPr/>
              <p:nvPr/>
            </p:nvSpPr>
            <p:spPr>
              <a:xfrm>
                <a:off x="4078840" y="1906804"/>
                <a:ext cx="3430059" cy="2479693"/>
              </a:xfrm>
              <a:custGeom>
                <a:avLst/>
                <a:gdLst/>
                <a:ahLst/>
                <a:cxnLst/>
                <a:rect l="l" t="t" r="r" b="b"/>
                <a:pathLst>
                  <a:path w="178742" h="129218" extrusionOk="0">
                    <a:moveTo>
                      <a:pt x="178278" y="464"/>
                    </a:moveTo>
                    <a:lnTo>
                      <a:pt x="178278" y="128633"/>
                    </a:lnTo>
                    <a:lnTo>
                      <a:pt x="576" y="128633"/>
                    </a:lnTo>
                    <a:lnTo>
                      <a:pt x="576" y="464"/>
                    </a:lnTo>
                    <a:close/>
                    <a:moveTo>
                      <a:pt x="233" y="0"/>
                    </a:moveTo>
                    <a:cubicBezTo>
                      <a:pt x="112" y="0"/>
                      <a:pt x="1" y="112"/>
                      <a:pt x="1" y="232"/>
                    </a:cubicBezTo>
                    <a:lnTo>
                      <a:pt x="1" y="128865"/>
                    </a:lnTo>
                    <a:cubicBezTo>
                      <a:pt x="1" y="129097"/>
                      <a:pt x="112" y="129218"/>
                      <a:pt x="233" y="129218"/>
                    </a:cubicBezTo>
                    <a:lnTo>
                      <a:pt x="178510" y="129218"/>
                    </a:lnTo>
                    <a:cubicBezTo>
                      <a:pt x="178630" y="129218"/>
                      <a:pt x="178742" y="129097"/>
                      <a:pt x="178742" y="128865"/>
                    </a:cubicBezTo>
                    <a:lnTo>
                      <a:pt x="178742" y="232"/>
                    </a:lnTo>
                    <a:cubicBezTo>
                      <a:pt x="178742" y="112"/>
                      <a:pt x="178630" y="0"/>
                      <a:pt x="17851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46"/>
              <p:cNvSpPr/>
              <p:nvPr/>
            </p:nvSpPr>
            <p:spPr>
              <a:xfrm>
                <a:off x="5605827" y="2098224"/>
                <a:ext cx="280481" cy="42237"/>
              </a:xfrm>
              <a:custGeom>
                <a:avLst/>
                <a:gdLst/>
                <a:ahLst/>
                <a:cxnLst/>
                <a:rect l="l" t="t" r="r" b="b"/>
                <a:pathLst>
                  <a:path w="14616" h="2201" extrusionOk="0">
                    <a:moveTo>
                      <a:pt x="1039" y="1"/>
                    </a:moveTo>
                    <a:cubicBezTo>
                      <a:pt x="464" y="1"/>
                      <a:pt x="0" y="576"/>
                      <a:pt x="0" y="1161"/>
                    </a:cubicBezTo>
                    <a:cubicBezTo>
                      <a:pt x="0" y="1736"/>
                      <a:pt x="464" y="2200"/>
                      <a:pt x="1039" y="2200"/>
                    </a:cubicBezTo>
                    <a:lnTo>
                      <a:pt x="13567" y="2200"/>
                    </a:lnTo>
                    <a:cubicBezTo>
                      <a:pt x="14151" y="2200"/>
                      <a:pt x="14615" y="1736"/>
                      <a:pt x="14615" y="1161"/>
                    </a:cubicBezTo>
                    <a:cubicBezTo>
                      <a:pt x="14615" y="576"/>
                      <a:pt x="14151" y="1"/>
                      <a:pt x="13567" y="1"/>
                    </a:cubicBezTo>
                    <a:close/>
                  </a:path>
                </a:pathLst>
              </a:custGeom>
              <a:solidFill>
                <a:srgbClr val="D4D4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46"/>
              <p:cNvSpPr/>
              <p:nvPr/>
            </p:nvSpPr>
            <p:spPr>
              <a:xfrm>
                <a:off x="6084310" y="2098224"/>
                <a:ext cx="280481" cy="42237"/>
              </a:xfrm>
              <a:custGeom>
                <a:avLst/>
                <a:gdLst/>
                <a:ahLst/>
                <a:cxnLst/>
                <a:rect l="l" t="t" r="r" b="b"/>
                <a:pathLst>
                  <a:path w="14616" h="2201" extrusionOk="0">
                    <a:moveTo>
                      <a:pt x="1049" y="1"/>
                    </a:moveTo>
                    <a:cubicBezTo>
                      <a:pt x="464" y="1"/>
                      <a:pt x="0" y="576"/>
                      <a:pt x="0" y="1161"/>
                    </a:cubicBezTo>
                    <a:cubicBezTo>
                      <a:pt x="0" y="1736"/>
                      <a:pt x="464" y="2200"/>
                      <a:pt x="1049" y="2200"/>
                    </a:cubicBezTo>
                    <a:lnTo>
                      <a:pt x="13576" y="2200"/>
                    </a:lnTo>
                    <a:cubicBezTo>
                      <a:pt x="14151" y="2200"/>
                      <a:pt x="14615" y="1736"/>
                      <a:pt x="14615" y="1161"/>
                    </a:cubicBezTo>
                    <a:cubicBezTo>
                      <a:pt x="14615" y="576"/>
                      <a:pt x="14151" y="1"/>
                      <a:pt x="13576" y="1"/>
                    </a:cubicBezTo>
                    <a:close/>
                  </a:path>
                </a:pathLst>
              </a:custGeom>
              <a:solidFill>
                <a:srgbClr val="D4D4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46"/>
              <p:cNvSpPr/>
              <p:nvPr/>
            </p:nvSpPr>
            <p:spPr>
              <a:xfrm>
                <a:off x="6562966" y="2098224"/>
                <a:ext cx="280481" cy="42237"/>
              </a:xfrm>
              <a:custGeom>
                <a:avLst/>
                <a:gdLst/>
                <a:ahLst/>
                <a:cxnLst/>
                <a:rect l="l" t="t" r="r" b="b"/>
                <a:pathLst>
                  <a:path w="14616" h="2201" extrusionOk="0">
                    <a:moveTo>
                      <a:pt x="1040" y="1"/>
                    </a:moveTo>
                    <a:cubicBezTo>
                      <a:pt x="464" y="1"/>
                      <a:pt x="0" y="576"/>
                      <a:pt x="0" y="1161"/>
                    </a:cubicBezTo>
                    <a:cubicBezTo>
                      <a:pt x="0" y="1736"/>
                      <a:pt x="464" y="2200"/>
                      <a:pt x="1040" y="2200"/>
                    </a:cubicBezTo>
                    <a:lnTo>
                      <a:pt x="13567" y="2200"/>
                    </a:lnTo>
                    <a:cubicBezTo>
                      <a:pt x="14151" y="2200"/>
                      <a:pt x="14615" y="1736"/>
                      <a:pt x="14615" y="1161"/>
                    </a:cubicBezTo>
                    <a:cubicBezTo>
                      <a:pt x="14615" y="576"/>
                      <a:pt x="14151" y="1"/>
                      <a:pt x="13567" y="1"/>
                    </a:cubicBezTo>
                    <a:close/>
                  </a:path>
                </a:pathLst>
              </a:custGeom>
              <a:solidFill>
                <a:srgbClr val="D4D4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46"/>
              <p:cNvSpPr/>
              <p:nvPr/>
            </p:nvSpPr>
            <p:spPr>
              <a:xfrm>
                <a:off x="7041450" y="2098224"/>
                <a:ext cx="280481" cy="42237"/>
              </a:xfrm>
              <a:custGeom>
                <a:avLst/>
                <a:gdLst/>
                <a:ahLst/>
                <a:cxnLst/>
                <a:rect l="l" t="t" r="r" b="b"/>
                <a:pathLst>
                  <a:path w="14616" h="2201" extrusionOk="0">
                    <a:moveTo>
                      <a:pt x="1049" y="1"/>
                    </a:moveTo>
                    <a:cubicBezTo>
                      <a:pt x="464" y="1"/>
                      <a:pt x="0" y="576"/>
                      <a:pt x="0" y="1161"/>
                    </a:cubicBezTo>
                    <a:cubicBezTo>
                      <a:pt x="0" y="1736"/>
                      <a:pt x="464" y="2200"/>
                      <a:pt x="1049" y="2200"/>
                    </a:cubicBezTo>
                    <a:lnTo>
                      <a:pt x="13576" y="2200"/>
                    </a:lnTo>
                    <a:cubicBezTo>
                      <a:pt x="14151" y="2200"/>
                      <a:pt x="14615" y="1736"/>
                      <a:pt x="14615" y="1161"/>
                    </a:cubicBezTo>
                    <a:cubicBezTo>
                      <a:pt x="14615" y="576"/>
                      <a:pt x="14151" y="1"/>
                      <a:pt x="13576" y="1"/>
                    </a:cubicBezTo>
                    <a:close/>
                  </a:path>
                </a:pathLst>
              </a:custGeom>
              <a:solidFill>
                <a:srgbClr val="D4D4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46"/>
              <p:cNvSpPr/>
              <p:nvPr/>
            </p:nvSpPr>
            <p:spPr>
              <a:xfrm>
                <a:off x="4174464" y="2242821"/>
                <a:ext cx="2045731" cy="1206475"/>
              </a:xfrm>
              <a:custGeom>
                <a:avLst/>
                <a:gdLst/>
                <a:ahLst/>
                <a:cxnLst/>
                <a:rect l="l" t="t" r="r" b="b"/>
                <a:pathLst>
                  <a:path w="106604" h="62870" extrusionOk="0">
                    <a:moveTo>
                      <a:pt x="106139" y="585"/>
                    </a:moveTo>
                    <a:lnTo>
                      <a:pt x="106139" y="62406"/>
                    </a:lnTo>
                    <a:lnTo>
                      <a:pt x="465" y="62406"/>
                    </a:lnTo>
                    <a:lnTo>
                      <a:pt x="465" y="585"/>
                    </a:lnTo>
                    <a:close/>
                    <a:moveTo>
                      <a:pt x="1" y="1"/>
                    </a:moveTo>
                    <a:lnTo>
                      <a:pt x="1" y="62869"/>
                    </a:lnTo>
                    <a:lnTo>
                      <a:pt x="106603" y="62869"/>
                    </a:lnTo>
                    <a:lnTo>
                      <a:pt x="106603"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46"/>
              <p:cNvSpPr/>
              <p:nvPr/>
            </p:nvSpPr>
            <p:spPr>
              <a:xfrm>
                <a:off x="4190150" y="3562875"/>
                <a:ext cx="948807" cy="8923"/>
              </a:xfrm>
              <a:custGeom>
                <a:avLst/>
                <a:gdLst/>
                <a:ahLst/>
                <a:cxnLst/>
                <a:rect l="l" t="t" r="r" b="b"/>
                <a:pathLst>
                  <a:path w="30391" h="465" extrusionOk="0">
                    <a:moveTo>
                      <a:pt x="0" y="1"/>
                    </a:moveTo>
                    <a:lnTo>
                      <a:pt x="0" y="465"/>
                    </a:lnTo>
                    <a:lnTo>
                      <a:pt x="30391" y="465"/>
                    </a:lnTo>
                    <a:lnTo>
                      <a:pt x="30391"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46"/>
              <p:cNvSpPr/>
              <p:nvPr/>
            </p:nvSpPr>
            <p:spPr>
              <a:xfrm>
                <a:off x="4190150" y="3687533"/>
                <a:ext cx="948807" cy="8923"/>
              </a:xfrm>
              <a:custGeom>
                <a:avLst/>
                <a:gdLst/>
                <a:ahLst/>
                <a:cxnLst/>
                <a:rect l="l" t="t" r="r" b="b"/>
                <a:pathLst>
                  <a:path w="30391" h="465" extrusionOk="0">
                    <a:moveTo>
                      <a:pt x="0" y="0"/>
                    </a:moveTo>
                    <a:lnTo>
                      <a:pt x="0" y="464"/>
                    </a:lnTo>
                    <a:lnTo>
                      <a:pt x="30391" y="464"/>
                    </a:lnTo>
                    <a:lnTo>
                      <a:pt x="30391"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46"/>
              <p:cNvSpPr/>
              <p:nvPr/>
            </p:nvSpPr>
            <p:spPr>
              <a:xfrm>
                <a:off x="4190150" y="3809869"/>
                <a:ext cx="948807" cy="8923"/>
              </a:xfrm>
              <a:custGeom>
                <a:avLst/>
                <a:gdLst/>
                <a:ahLst/>
                <a:cxnLst/>
                <a:rect l="l" t="t" r="r" b="b"/>
                <a:pathLst>
                  <a:path w="30391" h="465" extrusionOk="0">
                    <a:moveTo>
                      <a:pt x="0" y="1"/>
                    </a:moveTo>
                    <a:lnTo>
                      <a:pt x="0" y="464"/>
                    </a:lnTo>
                    <a:lnTo>
                      <a:pt x="30391" y="464"/>
                    </a:lnTo>
                    <a:lnTo>
                      <a:pt x="30391"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46"/>
              <p:cNvSpPr/>
              <p:nvPr/>
            </p:nvSpPr>
            <p:spPr>
              <a:xfrm>
                <a:off x="4190150" y="3932377"/>
                <a:ext cx="948807" cy="11073"/>
              </a:xfrm>
              <a:custGeom>
                <a:avLst/>
                <a:gdLst/>
                <a:ahLst/>
                <a:cxnLst/>
                <a:rect l="l" t="t" r="r" b="b"/>
                <a:pathLst>
                  <a:path w="30391" h="577" extrusionOk="0">
                    <a:moveTo>
                      <a:pt x="0" y="1"/>
                    </a:moveTo>
                    <a:lnTo>
                      <a:pt x="0" y="576"/>
                    </a:lnTo>
                    <a:lnTo>
                      <a:pt x="30391" y="576"/>
                    </a:lnTo>
                    <a:lnTo>
                      <a:pt x="30391"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46"/>
              <p:cNvSpPr/>
              <p:nvPr/>
            </p:nvSpPr>
            <p:spPr>
              <a:xfrm>
                <a:off x="5067152" y="2721494"/>
                <a:ext cx="260350" cy="260350"/>
              </a:xfrm>
              <a:custGeom>
                <a:avLst/>
                <a:gdLst/>
                <a:ahLst/>
                <a:cxnLst/>
                <a:rect l="l" t="t" r="r" b="b"/>
                <a:pathLst>
                  <a:path w="7536" h="7536" extrusionOk="0">
                    <a:moveTo>
                      <a:pt x="3016" y="2432"/>
                    </a:moveTo>
                    <a:lnTo>
                      <a:pt x="5215" y="3712"/>
                    </a:lnTo>
                    <a:lnTo>
                      <a:pt x="3016" y="4983"/>
                    </a:lnTo>
                    <a:lnTo>
                      <a:pt x="3016" y="2432"/>
                    </a:lnTo>
                    <a:close/>
                    <a:moveTo>
                      <a:pt x="2552" y="1504"/>
                    </a:moveTo>
                    <a:lnTo>
                      <a:pt x="2552" y="5911"/>
                    </a:lnTo>
                    <a:lnTo>
                      <a:pt x="6264" y="3712"/>
                    </a:lnTo>
                    <a:lnTo>
                      <a:pt x="2552" y="1504"/>
                    </a:lnTo>
                    <a:close/>
                    <a:moveTo>
                      <a:pt x="3823" y="464"/>
                    </a:moveTo>
                    <a:cubicBezTo>
                      <a:pt x="5568" y="464"/>
                      <a:pt x="7071" y="1968"/>
                      <a:pt x="7071" y="3712"/>
                    </a:cubicBezTo>
                    <a:cubicBezTo>
                      <a:pt x="7071" y="5568"/>
                      <a:pt x="5568" y="6960"/>
                      <a:pt x="3823" y="6960"/>
                    </a:cubicBezTo>
                    <a:cubicBezTo>
                      <a:pt x="1967" y="6960"/>
                      <a:pt x="464" y="5568"/>
                      <a:pt x="464" y="3712"/>
                    </a:cubicBezTo>
                    <a:cubicBezTo>
                      <a:pt x="464" y="1968"/>
                      <a:pt x="1967" y="464"/>
                      <a:pt x="3823" y="464"/>
                    </a:cubicBezTo>
                    <a:close/>
                    <a:moveTo>
                      <a:pt x="3823" y="0"/>
                    </a:moveTo>
                    <a:cubicBezTo>
                      <a:pt x="1735" y="0"/>
                      <a:pt x="0" y="1624"/>
                      <a:pt x="0" y="3712"/>
                    </a:cubicBezTo>
                    <a:cubicBezTo>
                      <a:pt x="0" y="5800"/>
                      <a:pt x="1735" y="7535"/>
                      <a:pt x="3823" y="7535"/>
                    </a:cubicBezTo>
                    <a:cubicBezTo>
                      <a:pt x="5800" y="7535"/>
                      <a:pt x="7535" y="5800"/>
                      <a:pt x="7535" y="3712"/>
                    </a:cubicBezTo>
                    <a:cubicBezTo>
                      <a:pt x="7535" y="1624"/>
                      <a:pt x="5800" y="0"/>
                      <a:pt x="382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46"/>
              <p:cNvSpPr/>
              <p:nvPr/>
            </p:nvSpPr>
            <p:spPr>
              <a:xfrm>
                <a:off x="6320251" y="2242821"/>
                <a:ext cx="914960" cy="734574"/>
              </a:xfrm>
              <a:custGeom>
                <a:avLst/>
                <a:gdLst/>
                <a:ahLst/>
                <a:cxnLst/>
                <a:rect l="l" t="t" r="r" b="b"/>
                <a:pathLst>
                  <a:path w="47679" h="38279" extrusionOk="0">
                    <a:moveTo>
                      <a:pt x="47214" y="585"/>
                    </a:moveTo>
                    <a:lnTo>
                      <a:pt x="47214" y="37815"/>
                    </a:lnTo>
                    <a:lnTo>
                      <a:pt x="464" y="37815"/>
                    </a:lnTo>
                    <a:lnTo>
                      <a:pt x="464" y="585"/>
                    </a:lnTo>
                    <a:close/>
                    <a:moveTo>
                      <a:pt x="0" y="1"/>
                    </a:moveTo>
                    <a:lnTo>
                      <a:pt x="0" y="38279"/>
                    </a:lnTo>
                    <a:lnTo>
                      <a:pt x="47678" y="38279"/>
                    </a:lnTo>
                    <a:lnTo>
                      <a:pt x="47678"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46"/>
              <p:cNvSpPr/>
              <p:nvPr/>
            </p:nvSpPr>
            <p:spPr>
              <a:xfrm>
                <a:off x="6320251" y="2423207"/>
                <a:ext cx="914960" cy="554188"/>
              </a:xfrm>
              <a:custGeom>
                <a:avLst/>
                <a:gdLst/>
                <a:ahLst/>
                <a:cxnLst/>
                <a:rect l="l" t="t" r="r" b="b"/>
                <a:pathLst>
                  <a:path w="47679" h="28879" extrusionOk="0">
                    <a:moveTo>
                      <a:pt x="14272" y="697"/>
                    </a:moveTo>
                    <a:lnTo>
                      <a:pt x="31087" y="14848"/>
                    </a:lnTo>
                    <a:lnTo>
                      <a:pt x="31207" y="14960"/>
                    </a:lnTo>
                    <a:lnTo>
                      <a:pt x="40255" y="10440"/>
                    </a:lnTo>
                    <a:lnTo>
                      <a:pt x="47214" y="17632"/>
                    </a:lnTo>
                    <a:lnTo>
                      <a:pt x="47214" y="28415"/>
                    </a:lnTo>
                    <a:lnTo>
                      <a:pt x="464" y="28415"/>
                    </a:lnTo>
                    <a:lnTo>
                      <a:pt x="464" y="15655"/>
                    </a:lnTo>
                    <a:lnTo>
                      <a:pt x="14272" y="697"/>
                    </a:lnTo>
                    <a:close/>
                    <a:moveTo>
                      <a:pt x="14152" y="1"/>
                    </a:moveTo>
                    <a:lnTo>
                      <a:pt x="0" y="15423"/>
                    </a:lnTo>
                    <a:lnTo>
                      <a:pt x="0" y="28879"/>
                    </a:lnTo>
                    <a:lnTo>
                      <a:pt x="47678" y="28879"/>
                    </a:lnTo>
                    <a:lnTo>
                      <a:pt x="47678" y="17400"/>
                    </a:lnTo>
                    <a:lnTo>
                      <a:pt x="40366" y="9856"/>
                    </a:lnTo>
                    <a:lnTo>
                      <a:pt x="31319" y="14384"/>
                    </a:lnTo>
                    <a:lnTo>
                      <a:pt x="14152"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46"/>
              <p:cNvSpPr/>
              <p:nvPr/>
            </p:nvSpPr>
            <p:spPr>
              <a:xfrm>
                <a:off x="6843428" y="2322958"/>
                <a:ext cx="175780" cy="175953"/>
              </a:xfrm>
              <a:custGeom>
                <a:avLst/>
                <a:gdLst/>
                <a:ahLst/>
                <a:cxnLst/>
                <a:rect l="l" t="t" r="r" b="b"/>
                <a:pathLst>
                  <a:path w="9160" h="9169" extrusionOk="0">
                    <a:moveTo>
                      <a:pt x="4520" y="465"/>
                    </a:moveTo>
                    <a:cubicBezTo>
                      <a:pt x="6839" y="465"/>
                      <a:pt x="8584" y="2320"/>
                      <a:pt x="8584" y="4640"/>
                    </a:cubicBezTo>
                    <a:cubicBezTo>
                      <a:pt x="8584" y="6849"/>
                      <a:pt x="6839" y="8705"/>
                      <a:pt x="4520" y="8705"/>
                    </a:cubicBezTo>
                    <a:cubicBezTo>
                      <a:pt x="2320" y="8705"/>
                      <a:pt x="464" y="6849"/>
                      <a:pt x="464" y="4640"/>
                    </a:cubicBezTo>
                    <a:cubicBezTo>
                      <a:pt x="464" y="2320"/>
                      <a:pt x="2320" y="465"/>
                      <a:pt x="4520" y="465"/>
                    </a:cubicBezTo>
                    <a:close/>
                    <a:moveTo>
                      <a:pt x="4520" y="1"/>
                    </a:moveTo>
                    <a:cubicBezTo>
                      <a:pt x="1968" y="1"/>
                      <a:pt x="0" y="2088"/>
                      <a:pt x="0" y="4640"/>
                    </a:cubicBezTo>
                    <a:cubicBezTo>
                      <a:pt x="0" y="7192"/>
                      <a:pt x="1968" y="9169"/>
                      <a:pt x="4520" y="9169"/>
                    </a:cubicBezTo>
                    <a:cubicBezTo>
                      <a:pt x="7071" y="9169"/>
                      <a:pt x="9159" y="7192"/>
                      <a:pt x="9159" y="4640"/>
                    </a:cubicBezTo>
                    <a:cubicBezTo>
                      <a:pt x="9159" y="2088"/>
                      <a:pt x="7071" y="1"/>
                      <a:pt x="452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46"/>
              <p:cNvSpPr/>
              <p:nvPr/>
            </p:nvSpPr>
            <p:spPr>
              <a:xfrm>
                <a:off x="6320251" y="3122164"/>
                <a:ext cx="914960" cy="734574"/>
              </a:xfrm>
              <a:custGeom>
                <a:avLst/>
                <a:gdLst/>
                <a:ahLst/>
                <a:cxnLst/>
                <a:rect l="l" t="t" r="r" b="b"/>
                <a:pathLst>
                  <a:path w="47679" h="38279" extrusionOk="0">
                    <a:moveTo>
                      <a:pt x="47214" y="464"/>
                    </a:moveTo>
                    <a:lnTo>
                      <a:pt x="47214" y="37693"/>
                    </a:lnTo>
                    <a:lnTo>
                      <a:pt x="464" y="37693"/>
                    </a:lnTo>
                    <a:lnTo>
                      <a:pt x="464" y="464"/>
                    </a:lnTo>
                    <a:close/>
                    <a:moveTo>
                      <a:pt x="0" y="0"/>
                    </a:moveTo>
                    <a:lnTo>
                      <a:pt x="0" y="38278"/>
                    </a:lnTo>
                    <a:lnTo>
                      <a:pt x="47678" y="38278"/>
                    </a:lnTo>
                    <a:lnTo>
                      <a:pt x="47678"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46"/>
              <p:cNvSpPr/>
              <p:nvPr/>
            </p:nvSpPr>
            <p:spPr>
              <a:xfrm>
                <a:off x="6320251" y="3300228"/>
                <a:ext cx="914960" cy="554188"/>
              </a:xfrm>
              <a:custGeom>
                <a:avLst/>
                <a:gdLst/>
                <a:ahLst/>
                <a:cxnLst/>
                <a:rect l="l" t="t" r="r" b="b"/>
                <a:pathLst>
                  <a:path w="47679" h="28879" extrusionOk="0">
                    <a:moveTo>
                      <a:pt x="14272" y="697"/>
                    </a:moveTo>
                    <a:lnTo>
                      <a:pt x="31087" y="14848"/>
                    </a:lnTo>
                    <a:lnTo>
                      <a:pt x="31207" y="14959"/>
                    </a:lnTo>
                    <a:lnTo>
                      <a:pt x="40255" y="10440"/>
                    </a:lnTo>
                    <a:lnTo>
                      <a:pt x="47214" y="17632"/>
                    </a:lnTo>
                    <a:lnTo>
                      <a:pt x="47214" y="28414"/>
                    </a:lnTo>
                    <a:lnTo>
                      <a:pt x="464" y="28414"/>
                    </a:lnTo>
                    <a:lnTo>
                      <a:pt x="464" y="15655"/>
                    </a:lnTo>
                    <a:lnTo>
                      <a:pt x="14272" y="697"/>
                    </a:lnTo>
                    <a:close/>
                    <a:moveTo>
                      <a:pt x="14152" y="1"/>
                    </a:moveTo>
                    <a:lnTo>
                      <a:pt x="0" y="15423"/>
                    </a:lnTo>
                    <a:lnTo>
                      <a:pt x="0" y="28878"/>
                    </a:lnTo>
                    <a:lnTo>
                      <a:pt x="47678" y="28878"/>
                    </a:lnTo>
                    <a:lnTo>
                      <a:pt x="47678" y="17400"/>
                    </a:lnTo>
                    <a:lnTo>
                      <a:pt x="40366" y="9855"/>
                    </a:lnTo>
                    <a:lnTo>
                      <a:pt x="31319" y="14384"/>
                    </a:lnTo>
                    <a:lnTo>
                      <a:pt x="14152"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46"/>
              <p:cNvSpPr/>
              <p:nvPr/>
            </p:nvSpPr>
            <p:spPr>
              <a:xfrm>
                <a:off x="6843428" y="3188063"/>
                <a:ext cx="186987" cy="176644"/>
              </a:xfrm>
              <a:custGeom>
                <a:avLst/>
                <a:gdLst/>
                <a:ahLst/>
                <a:cxnLst/>
                <a:rect l="l" t="t" r="r" b="b"/>
                <a:pathLst>
                  <a:path w="9744" h="9205" extrusionOk="0">
                    <a:moveTo>
                      <a:pt x="4752" y="510"/>
                    </a:moveTo>
                    <a:cubicBezTo>
                      <a:pt x="4984" y="510"/>
                      <a:pt x="5215" y="510"/>
                      <a:pt x="5447" y="621"/>
                    </a:cubicBezTo>
                    <a:cubicBezTo>
                      <a:pt x="7656" y="974"/>
                      <a:pt x="9159" y="3062"/>
                      <a:pt x="8816" y="5261"/>
                    </a:cubicBezTo>
                    <a:cubicBezTo>
                      <a:pt x="8498" y="7355"/>
                      <a:pt x="6765" y="8792"/>
                      <a:pt x="4724" y="8792"/>
                    </a:cubicBezTo>
                    <a:cubicBezTo>
                      <a:pt x="4504" y="8792"/>
                      <a:pt x="4281" y="8775"/>
                      <a:pt x="4056" y="8741"/>
                    </a:cubicBezTo>
                    <a:cubicBezTo>
                      <a:pt x="3016" y="8509"/>
                      <a:pt x="2088" y="7933"/>
                      <a:pt x="1392" y="7005"/>
                    </a:cubicBezTo>
                    <a:cubicBezTo>
                      <a:pt x="808" y="6189"/>
                      <a:pt x="576" y="5029"/>
                      <a:pt x="696" y="3990"/>
                    </a:cubicBezTo>
                    <a:cubicBezTo>
                      <a:pt x="1040" y="2013"/>
                      <a:pt x="2784" y="510"/>
                      <a:pt x="4752" y="510"/>
                    </a:cubicBezTo>
                    <a:close/>
                    <a:moveTo>
                      <a:pt x="4817" y="1"/>
                    </a:moveTo>
                    <a:cubicBezTo>
                      <a:pt x="2609" y="1"/>
                      <a:pt x="546" y="1648"/>
                      <a:pt x="232" y="3869"/>
                    </a:cubicBezTo>
                    <a:cubicBezTo>
                      <a:pt x="0" y="5150"/>
                      <a:pt x="344" y="6310"/>
                      <a:pt x="1040" y="7349"/>
                    </a:cubicBezTo>
                    <a:cubicBezTo>
                      <a:pt x="1736" y="8277"/>
                      <a:pt x="2784" y="8973"/>
                      <a:pt x="4056" y="9205"/>
                    </a:cubicBezTo>
                    <a:lnTo>
                      <a:pt x="4752" y="9205"/>
                    </a:lnTo>
                    <a:cubicBezTo>
                      <a:pt x="6960" y="9205"/>
                      <a:pt x="8927" y="7581"/>
                      <a:pt x="9280" y="5382"/>
                    </a:cubicBezTo>
                    <a:cubicBezTo>
                      <a:pt x="9744" y="2830"/>
                      <a:pt x="7999" y="510"/>
                      <a:pt x="5447" y="46"/>
                    </a:cubicBezTo>
                    <a:cubicBezTo>
                      <a:pt x="5237" y="15"/>
                      <a:pt x="5026" y="1"/>
                      <a:pt x="481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46"/>
              <p:cNvSpPr/>
              <p:nvPr/>
            </p:nvSpPr>
            <p:spPr>
              <a:xfrm>
                <a:off x="5262455" y="3562875"/>
                <a:ext cx="948807" cy="8923"/>
              </a:xfrm>
              <a:custGeom>
                <a:avLst/>
                <a:gdLst/>
                <a:ahLst/>
                <a:cxnLst/>
                <a:rect l="l" t="t" r="r" b="b"/>
                <a:pathLst>
                  <a:path w="30391" h="465" extrusionOk="0">
                    <a:moveTo>
                      <a:pt x="0" y="1"/>
                    </a:moveTo>
                    <a:lnTo>
                      <a:pt x="0" y="465"/>
                    </a:lnTo>
                    <a:lnTo>
                      <a:pt x="30391" y="465"/>
                    </a:lnTo>
                    <a:lnTo>
                      <a:pt x="30391"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46"/>
              <p:cNvSpPr/>
              <p:nvPr/>
            </p:nvSpPr>
            <p:spPr>
              <a:xfrm>
                <a:off x="5262455" y="3687533"/>
                <a:ext cx="948807" cy="8923"/>
              </a:xfrm>
              <a:custGeom>
                <a:avLst/>
                <a:gdLst/>
                <a:ahLst/>
                <a:cxnLst/>
                <a:rect l="l" t="t" r="r" b="b"/>
                <a:pathLst>
                  <a:path w="30391" h="465" extrusionOk="0">
                    <a:moveTo>
                      <a:pt x="0" y="0"/>
                    </a:moveTo>
                    <a:lnTo>
                      <a:pt x="0" y="464"/>
                    </a:lnTo>
                    <a:lnTo>
                      <a:pt x="30391" y="464"/>
                    </a:lnTo>
                    <a:lnTo>
                      <a:pt x="30391"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46"/>
              <p:cNvSpPr/>
              <p:nvPr/>
            </p:nvSpPr>
            <p:spPr>
              <a:xfrm>
                <a:off x="5262455" y="3809869"/>
                <a:ext cx="948807" cy="8923"/>
              </a:xfrm>
              <a:custGeom>
                <a:avLst/>
                <a:gdLst/>
                <a:ahLst/>
                <a:cxnLst/>
                <a:rect l="l" t="t" r="r" b="b"/>
                <a:pathLst>
                  <a:path w="30391" h="465" extrusionOk="0">
                    <a:moveTo>
                      <a:pt x="0" y="1"/>
                    </a:moveTo>
                    <a:lnTo>
                      <a:pt x="0" y="464"/>
                    </a:lnTo>
                    <a:lnTo>
                      <a:pt x="30391" y="464"/>
                    </a:lnTo>
                    <a:lnTo>
                      <a:pt x="30391"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46"/>
              <p:cNvSpPr/>
              <p:nvPr/>
            </p:nvSpPr>
            <p:spPr>
              <a:xfrm>
                <a:off x="5262455" y="3932377"/>
                <a:ext cx="948807" cy="11073"/>
              </a:xfrm>
              <a:custGeom>
                <a:avLst/>
                <a:gdLst/>
                <a:ahLst/>
                <a:cxnLst/>
                <a:rect l="l" t="t" r="r" b="b"/>
                <a:pathLst>
                  <a:path w="30391" h="577" extrusionOk="0">
                    <a:moveTo>
                      <a:pt x="0" y="1"/>
                    </a:moveTo>
                    <a:lnTo>
                      <a:pt x="0" y="576"/>
                    </a:lnTo>
                    <a:lnTo>
                      <a:pt x="30391" y="576"/>
                    </a:lnTo>
                    <a:lnTo>
                      <a:pt x="30391"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01" name="Google Shape;401;p46"/>
            <p:cNvPicPr preferRelativeResize="0"/>
            <p:nvPr/>
          </p:nvPicPr>
          <p:blipFill>
            <a:blip r:embed="rId3">
              <a:alphaModFix/>
            </a:blip>
            <a:stretch>
              <a:fillRect/>
            </a:stretch>
          </p:blipFill>
          <p:spPr>
            <a:xfrm>
              <a:off x="4744075" y="2198512"/>
              <a:ext cx="2486849" cy="746474"/>
            </a:xfrm>
            <a:prstGeom prst="rect">
              <a:avLst/>
            </a:prstGeom>
            <a:noFill/>
            <a:ln>
              <a:noFill/>
            </a:ln>
          </p:spPr>
        </p:pic>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406" name="Google Shape;406;p47"/>
          <p:cNvSpPr txBox="1">
            <a:spLocks noGrp="1"/>
          </p:cNvSpPr>
          <p:nvPr>
            <p:ph type="title"/>
          </p:nvPr>
        </p:nvSpPr>
        <p:spPr>
          <a:xfrm>
            <a:off x="3268799" y="390700"/>
            <a:ext cx="5155200" cy="57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About the Data</a:t>
            </a:r>
            <a:endParaRPr>
              <a:solidFill>
                <a:schemeClr val="dk1"/>
              </a:solidFill>
            </a:endParaRPr>
          </a:p>
        </p:txBody>
      </p:sp>
      <p:sp>
        <p:nvSpPr>
          <p:cNvPr id="407" name="Google Shape;407;p47"/>
          <p:cNvSpPr txBox="1">
            <a:spLocks noGrp="1"/>
          </p:cNvSpPr>
          <p:nvPr>
            <p:ph type="subTitle" idx="1"/>
          </p:nvPr>
        </p:nvSpPr>
        <p:spPr>
          <a:xfrm>
            <a:off x="586290" y="2148025"/>
            <a:ext cx="1873200" cy="530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chemeClr val="dk1"/>
              </a:buClr>
              <a:buSzPts val="1100"/>
              <a:buFont typeface="Arial"/>
              <a:buNone/>
            </a:pPr>
            <a:r>
              <a:rPr lang="en"/>
              <a:t>Spotify Web Developer API</a:t>
            </a:r>
            <a:endParaRPr/>
          </a:p>
        </p:txBody>
      </p:sp>
      <p:sp>
        <p:nvSpPr>
          <p:cNvPr id="408" name="Google Shape;408;p47"/>
          <p:cNvSpPr txBox="1">
            <a:spLocks noGrp="1"/>
          </p:cNvSpPr>
          <p:nvPr>
            <p:ph type="title" idx="2"/>
          </p:nvPr>
        </p:nvSpPr>
        <p:spPr>
          <a:xfrm>
            <a:off x="863190" y="1603250"/>
            <a:ext cx="1596300" cy="6393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Clr>
                <a:schemeClr val="dk1"/>
              </a:buClr>
              <a:buSzPts val="1100"/>
              <a:buFont typeface="Arial"/>
              <a:buNone/>
            </a:pPr>
            <a:r>
              <a:rPr lang="en"/>
              <a:t>Data Crawled Using Spotipy</a:t>
            </a:r>
            <a:endParaRPr/>
          </a:p>
        </p:txBody>
      </p:sp>
      <p:sp>
        <p:nvSpPr>
          <p:cNvPr id="409" name="Google Shape;409;p47"/>
          <p:cNvSpPr txBox="1">
            <a:spLocks noGrp="1"/>
          </p:cNvSpPr>
          <p:nvPr>
            <p:ph type="subTitle" idx="7"/>
          </p:nvPr>
        </p:nvSpPr>
        <p:spPr>
          <a:xfrm>
            <a:off x="6684510" y="3799300"/>
            <a:ext cx="1873200" cy="530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t>50 songs per Country Top Charts and 50 songs per “This Is…” Playlist</a:t>
            </a:r>
            <a:endParaRPr/>
          </a:p>
        </p:txBody>
      </p:sp>
      <p:sp>
        <p:nvSpPr>
          <p:cNvPr id="410" name="Google Shape;410;p47"/>
          <p:cNvSpPr txBox="1">
            <a:spLocks noGrp="1"/>
          </p:cNvSpPr>
          <p:nvPr>
            <p:ph type="title" idx="8"/>
          </p:nvPr>
        </p:nvSpPr>
        <p:spPr>
          <a:xfrm>
            <a:off x="6684510" y="3102150"/>
            <a:ext cx="1596300" cy="639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n"/>
              <a:t>Data Size</a:t>
            </a:r>
            <a:endParaRPr>
              <a:solidFill>
                <a:schemeClr val="accent2"/>
              </a:solidFill>
            </a:endParaRPr>
          </a:p>
        </p:txBody>
      </p:sp>
      <p:sp>
        <p:nvSpPr>
          <p:cNvPr id="411" name="Google Shape;411;p47"/>
          <p:cNvSpPr/>
          <p:nvPr/>
        </p:nvSpPr>
        <p:spPr>
          <a:xfrm>
            <a:off x="3084360" y="1685325"/>
            <a:ext cx="2975263" cy="2406095"/>
          </a:xfrm>
          <a:custGeom>
            <a:avLst/>
            <a:gdLst/>
            <a:ahLst/>
            <a:cxnLst/>
            <a:rect l="l" t="t" r="r" b="b"/>
            <a:pathLst>
              <a:path w="58139" h="47017" extrusionOk="0">
                <a:moveTo>
                  <a:pt x="31608" y="1"/>
                </a:moveTo>
                <a:cubicBezTo>
                  <a:pt x="28463" y="1"/>
                  <a:pt x="24560" y="621"/>
                  <a:pt x="20691" y="2851"/>
                </a:cubicBezTo>
                <a:cubicBezTo>
                  <a:pt x="11960" y="7875"/>
                  <a:pt x="7561" y="17880"/>
                  <a:pt x="3774" y="25883"/>
                </a:cubicBezTo>
                <a:cubicBezTo>
                  <a:pt x="0" y="33886"/>
                  <a:pt x="2172" y="42026"/>
                  <a:pt x="8834" y="45732"/>
                </a:cubicBezTo>
                <a:cubicBezTo>
                  <a:pt x="10510" y="46665"/>
                  <a:pt x="12051" y="47017"/>
                  <a:pt x="13568" y="47017"/>
                </a:cubicBezTo>
                <a:cubicBezTo>
                  <a:pt x="18078" y="47017"/>
                  <a:pt x="22374" y="43905"/>
                  <a:pt x="29376" y="43709"/>
                </a:cubicBezTo>
                <a:cubicBezTo>
                  <a:pt x="30452" y="43675"/>
                  <a:pt x="31437" y="43666"/>
                  <a:pt x="32348" y="43666"/>
                </a:cubicBezTo>
                <a:cubicBezTo>
                  <a:pt x="32978" y="43666"/>
                  <a:pt x="33573" y="43670"/>
                  <a:pt x="34140" y="43675"/>
                </a:cubicBezTo>
                <a:cubicBezTo>
                  <a:pt x="34651" y="43678"/>
                  <a:pt x="35139" y="43681"/>
                  <a:pt x="35608" y="43681"/>
                </a:cubicBezTo>
                <a:cubicBezTo>
                  <a:pt x="40426" y="43681"/>
                  <a:pt x="43300" y="43366"/>
                  <a:pt x="48987" y="39492"/>
                </a:cubicBezTo>
                <a:cubicBezTo>
                  <a:pt x="56751" y="34217"/>
                  <a:pt x="58138" y="21757"/>
                  <a:pt x="52022" y="12526"/>
                </a:cubicBezTo>
                <a:cubicBezTo>
                  <a:pt x="45906" y="3305"/>
                  <a:pt x="38301" y="975"/>
                  <a:pt x="38301" y="975"/>
                </a:cubicBezTo>
                <a:cubicBezTo>
                  <a:pt x="38301" y="975"/>
                  <a:pt x="35550" y="1"/>
                  <a:pt x="3160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2" name="Google Shape;412;p47"/>
          <p:cNvGrpSpPr/>
          <p:nvPr/>
        </p:nvGrpSpPr>
        <p:grpSpPr>
          <a:xfrm>
            <a:off x="3298448" y="1713363"/>
            <a:ext cx="2949251" cy="2452012"/>
            <a:chOff x="3164738" y="1524875"/>
            <a:chExt cx="2949251" cy="2452012"/>
          </a:xfrm>
        </p:grpSpPr>
        <p:sp>
          <p:nvSpPr>
            <p:cNvPr id="413" name="Google Shape;413;p47"/>
            <p:cNvSpPr/>
            <p:nvPr/>
          </p:nvSpPr>
          <p:spPr>
            <a:xfrm>
              <a:off x="4072548" y="2542968"/>
              <a:ext cx="1326706" cy="1308283"/>
            </a:xfrm>
            <a:custGeom>
              <a:avLst/>
              <a:gdLst/>
              <a:ahLst/>
              <a:cxnLst/>
              <a:rect l="l" t="t" r="r" b="b"/>
              <a:pathLst>
                <a:path w="22828" h="22511" extrusionOk="0">
                  <a:moveTo>
                    <a:pt x="11414" y="5355"/>
                  </a:moveTo>
                  <a:cubicBezTo>
                    <a:pt x="14722" y="5355"/>
                    <a:pt x="17405" y="7993"/>
                    <a:pt x="17405" y="11256"/>
                  </a:cubicBezTo>
                  <a:cubicBezTo>
                    <a:pt x="17405" y="14507"/>
                    <a:pt x="14722" y="17156"/>
                    <a:pt x="11414" y="17156"/>
                  </a:cubicBezTo>
                  <a:cubicBezTo>
                    <a:pt x="8105" y="17156"/>
                    <a:pt x="5422" y="14518"/>
                    <a:pt x="5422" y="11256"/>
                  </a:cubicBezTo>
                  <a:cubicBezTo>
                    <a:pt x="5422" y="7993"/>
                    <a:pt x="8105" y="5355"/>
                    <a:pt x="11414" y="5355"/>
                  </a:cubicBezTo>
                  <a:close/>
                  <a:moveTo>
                    <a:pt x="10368" y="1"/>
                  </a:moveTo>
                  <a:lnTo>
                    <a:pt x="10073" y="2548"/>
                  </a:lnTo>
                  <a:cubicBezTo>
                    <a:pt x="9572" y="2627"/>
                    <a:pt x="9072" y="2740"/>
                    <a:pt x="8583" y="2900"/>
                  </a:cubicBezTo>
                  <a:lnTo>
                    <a:pt x="6980" y="785"/>
                  </a:lnTo>
                  <a:lnTo>
                    <a:pt x="4798" y="2025"/>
                  </a:lnTo>
                  <a:lnTo>
                    <a:pt x="5832" y="4377"/>
                  </a:lnTo>
                  <a:cubicBezTo>
                    <a:pt x="5434" y="4696"/>
                    <a:pt x="5070" y="5037"/>
                    <a:pt x="4729" y="5423"/>
                  </a:cubicBezTo>
                  <a:lnTo>
                    <a:pt x="2262" y="4366"/>
                  </a:lnTo>
                  <a:lnTo>
                    <a:pt x="1011" y="6526"/>
                  </a:lnTo>
                  <a:lnTo>
                    <a:pt x="3103" y="8050"/>
                  </a:lnTo>
                  <a:cubicBezTo>
                    <a:pt x="2910" y="8516"/>
                    <a:pt x="2762" y="9005"/>
                    <a:pt x="2660" y="9493"/>
                  </a:cubicBezTo>
                  <a:lnTo>
                    <a:pt x="0" y="9801"/>
                  </a:lnTo>
                  <a:lnTo>
                    <a:pt x="0" y="12290"/>
                  </a:lnTo>
                  <a:lnTo>
                    <a:pt x="2580" y="12585"/>
                  </a:lnTo>
                  <a:cubicBezTo>
                    <a:pt x="2660" y="13075"/>
                    <a:pt x="2774" y="13575"/>
                    <a:pt x="2944" y="14052"/>
                  </a:cubicBezTo>
                  <a:lnTo>
                    <a:pt x="796" y="15621"/>
                  </a:lnTo>
                  <a:lnTo>
                    <a:pt x="2046" y="17769"/>
                  </a:lnTo>
                  <a:lnTo>
                    <a:pt x="4445" y="16758"/>
                  </a:lnTo>
                  <a:cubicBezTo>
                    <a:pt x="4763" y="17145"/>
                    <a:pt x="5116" y="17508"/>
                    <a:pt x="5502" y="17849"/>
                  </a:cubicBezTo>
                  <a:lnTo>
                    <a:pt x="4434" y="20271"/>
                  </a:lnTo>
                  <a:lnTo>
                    <a:pt x="6605" y="21510"/>
                  </a:lnTo>
                  <a:lnTo>
                    <a:pt x="8163" y="19452"/>
                  </a:lnTo>
                  <a:cubicBezTo>
                    <a:pt x="8640" y="19634"/>
                    <a:pt x="9128" y="19782"/>
                    <a:pt x="9629" y="19884"/>
                  </a:cubicBezTo>
                  <a:lnTo>
                    <a:pt x="9936" y="22511"/>
                  </a:lnTo>
                  <a:lnTo>
                    <a:pt x="12460" y="22511"/>
                  </a:lnTo>
                  <a:lnTo>
                    <a:pt x="12755" y="19964"/>
                  </a:lnTo>
                  <a:cubicBezTo>
                    <a:pt x="13256" y="19884"/>
                    <a:pt x="13756" y="19770"/>
                    <a:pt x="14244" y="19611"/>
                  </a:cubicBezTo>
                  <a:lnTo>
                    <a:pt x="15848" y="21726"/>
                  </a:lnTo>
                  <a:lnTo>
                    <a:pt x="18019" y="20487"/>
                  </a:lnTo>
                  <a:lnTo>
                    <a:pt x="16985" y="18122"/>
                  </a:lnTo>
                  <a:cubicBezTo>
                    <a:pt x="17382" y="17815"/>
                    <a:pt x="17758" y="17463"/>
                    <a:pt x="18099" y="17087"/>
                  </a:cubicBezTo>
                  <a:lnTo>
                    <a:pt x="20554" y="18145"/>
                  </a:lnTo>
                  <a:lnTo>
                    <a:pt x="21816" y="15996"/>
                  </a:lnTo>
                  <a:lnTo>
                    <a:pt x="19724" y="14462"/>
                  </a:lnTo>
                  <a:cubicBezTo>
                    <a:pt x="19918" y="13984"/>
                    <a:pt x="20065" y="13507"/>
                    <a:pt x="20168" y="13007"/>
                  </a:cubicBezTo>
                  <a:lnTo>
                    <a:pt x="22828" y="12699"/>
                  </a:lnTo>
                  <a:lnTo>
                    <a:pt x="22828" y="10221"/>
                  </a:lnTo>
                  <a:lnTo>
                    <a:pt x="20236" y="9925"/>
                  </a:lnTo>
                  <a:cubicBezTo>
                    <a:pt x="20168" y="9425"/>
                    <a:pt x="20042" y="8937"/>
                    <a:pt x="19883" y="8459"/>
                  </a:cubicBezTo>
                  <a:lnTo>
                    <a:pt x="22032" y="6890"/>
                  </a:lnTo>
                  <a:lnTo>
                    <a:pt x="20782" y="4730"/>
                  </a:lnTo>
                  <a:lnTo>
                    <a:pt x="18382" y="5753"/>
                  </a:lnTo>
                  <a:cubicBezTo>
                    <a:pt x="18064" y="5367"/>
                    <a:pt x="17712" y="4991"/>
                    <a:pt x="17326" y="4662"/>
                  </a:cubicBezTo>
                  <a:lnTo>
                    <a:pt x="18394" y="2229"/>
                  </a:lnTo>
                  <a:lnTo>
                    <a:pt x="16211" y="990"/>
                  </a:lnTo>
                  <a:lnTo>
                    <a:pt x="14665" y="3059"/>
                  </a:lnTo>
                  <a:cubicBezTo>
                    <a:pt x="14188" y="2866"/>
                    <a:pt x="13699" y="2729"/>
                    <a:pt x="13198" y="2627"/>
                  </a:cubicBezTo>
                  <a:lnTo>
                    <a:pt x="1289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47"/>
            <p:cNvSpPr/>
            <p:nvPr/>
          </p:nvSpPr>
          <p:spPr>
            <a:xfrm>
              <a:off x="5256988" y="2083781"/>
              <a:ext cx="857001" cy="845145"/>
            </a:xfrm>
            <a:custGeom>
              <a:avLst/>
              <a:gdLst/>
              <a:ahLst/>
              <a:cxnLst/>
              <a:rect l="l" t="t" r="r" b="b"/>
              <a:pathLst>
                <a:path w="14746" h="14542" extrusionOk="0">
                  <a:moveTo>
                    <a:pt x="7420" y="3456"/>
                  </a:moveTo>
                  <a:cubicBezTo>
                    <a:pt x="7440" y="3456"/>
                    <a:pt x="7461" y="3456"/>
                    <a:pt x="7481" y="3456"/>
                  </a:cubicBezTo>
                  <a:cubicBezTo>
                    <a:pt x="9573" y="3491"/>
                    <a:pt x="11244" y="5184"/>
                    <a:pt x="11244" y="7276"/>
                  </a:cubicBezTo>
                  <a:cubicBezTo>
                    <a:pt x="11222" y="9384"/>
                    <a:pt x="9505" y="11085"/>
                    <a:pt x="7399" y="11085"/>
                  </a:cubicBezTo>
                  <a:cubicBezTo>
                    <a:pt x="7393" y="11085"/>
                    <a:pt x="7386" y="11085"/>
                    <a:pt x="7379" y="11085"/>
                  </a:cubicBezTo>
                  <a:cubicBezTo>
                    <a:pt x="5265" y="11062"/>
                    <a:pt x="3582" y="9323"/>
                    <a:pt x="3616" y="7220"/>
                  </a:cubicBezTo>
                  <a:cubicBezTo>
                    <a:pt x="3638" y="5137"/>
                    <a:pt x="5345" y="3456"/>
                    <a:pt x="7420" y="3456"/>
                  </a:cubicBezTo>
                  <a:close/>
                  <a:moveTo>
                    <a:pt x="6697" y="0"/>
                  </a:moveTo>
                  <a:lnTo>
                    <a:pt x="6503" y="1649"/>
                  </a:lnTo>
                  <a:cubicBezTo>
                    <a:pt x="6185" y="1695"/>
                    <a:pt x="5856" y="1774"/>
                    <a:pt x="5548" y="1888"/>
                  </a:cubicBezTo>
                  <a:lnTo>
                    <a:pt x="4514" y="512"/>
                  </a:lnTo>
                  <a:lnTo>
                    <a:pt x="3105" y="1308"/>
                  </a:lnTo>
                  <a:lnTo>
                    <a:pt x="3775" y="2832"/>
                  </a:lnTo>
                  <a:cubicBezTo>
                    <a:pt x="3514" y="3036"/>
                    <a:pt x="3275" y="3264"/>
                    <a:pt x="3059" y="3502"/>
                  </a:cubicBezTo>
                  <a:lnTo>
                    <a:pt x="1468" y="2820"/>
                  </a:lnTo>
                  <a:lnTo>
                    <a:pt x="649" y="4207"/>
                  </a:lnTo>
                  <a:lnTo>
                    <a:pt x="2001" y="5196"/>
                  </a:lnTo>
                  <a:cubicBezTo>
                    <a:pt x="1877" y="5503"/>
                    <a:pt x="1786" y="5821"/>
                    <a:pt x="1718" y="6139"/>
                  </a:cubicBezTo>
                  <a:lnTo>
                    <a:pt x="1" y="6333"/>
                  </a:lnTo>
                  <a:lnTo>
                    <a:pt x="1" y="7936"/>
                  </a:lnTo>
                  <a:lnTo>
                    <a:pt x="1672" y="8129"/>
                  </a:lnTo>
                  <a:cubicBezTo>
                    <a:pt x="1718" y="8459"/>
                    <a:pt x="1797" y="8766"/>
                    <a:pt x="1900" y="9084"/>
                  </a:cubicBezTo>
                  <a:lnTo>
                    <a:pt x="513" y="10096"/>
                  </a:lnTo>
                  <a:lnTo>
                    <a:pt x="1331" y="11483"/>
                  </a:lnTo>
                  <a:lnTo>
                    <a:pt x="2866" y="10823"/>
                  </a:lnTo>
                  <a:cubicBezTo>
                    <a:pt x="3082" y="11085"/>
                    <a:pt x="3309" y="11313"/>
                    <a:pt x="3548" y="11528"/>
                  </a:cubicBezTo>
                  <a:lnTo>
                    <a:pt x="2866" y="13097"/>
                  </a:lnTo>
                  <a:lnTo>
                    <a:pt x="4275" y="13905"/>
                  </a:lnTo>
                  <a:lnTo>
                    <a:pt x="5276" y="12574"/>
                  </a:lnTo>
                  <a:cubicBezTo>
                    <a:pt x="5583" y="12688"/>
                    <a:pt x="5901" y="12779"/>
                    <a:pt x="6220" y="12847"/>
                  </a:cubicBezTo>
                  <a:lnTo>
                    <a:pt x="6424" y="14541"/>
                  </a:lnTo>
                  <a:lnTo>
                    <a:pt x="8050" y="14541"/>
                  </a:lnTo>
                  <a:lnTo>
                    <a:pt x="8243" y="12904"/>
                  </a:lnTo>
                  <a:cubicBezTo>
                    <a:pt x="8572" y="12847"/>
                    <a:pt x="8891" y="12768"/>
                    <a:pt x="9198" y="12665"/>
                  </a:cubicBezTo>
                  <a:lnTo>
                    <a:pt x="10232" y="14041"/>
                  </a:lnTo>
                  <a:lnTo>
                    <a:pt x="11642" y="13233"/>
                  </a:lnTo>
                  <a:lnTo>
                    <a:pt x="10972" y="11710"/>
                  </a:lnTo>
                  <a:cubicBezTo>
                    <a:pt x="11233" y="11505"/>
                    <a:pt x="11472" y="11290"/>
                    <a:pt x="11687" y="11040"/>
                  </a:cubicBezTo>
                  <a:lnTo>
                    <a:pt x="13279" y="11722"/>
                  </a:lnTo>
                  <a:lnTo>
                    <a:pt x="14098" y="10335"/>
                  </a:lnTo>
                  <a:lnTo>
                    <a:pt x="12745" y="9345"/>
                  </a:lnTo>
                  <a:cubicBezTo>
                    <a:pt x="12870" y="9039"/>
                    <a:pt x="12961" y="8721"/>
                    <a:pt x="13029" y="8402"/>
                  </a:cubicBezTo>
                  <a:lnTo>
                    <a:pt x="14746" y="8208"/>
                  </a:lnTo>
                  <a:lnTo>
                    <a:pt x="14746" y="6606"/>
                  </a:lnTo>
                  <a:lnTo>
                    <a:pt x="13074" y="6412"/>
                  </a:lnTo>
                  <a:cubicBezTo>
                    <a:pt x="13029" y="6094"/>
                    <a:pt x="12950" y="5776"/>
                    <a:pt x="12847" y="5469"/>
                  </a:cubicBezTo>
                  <a:lnTo>
                    <a:pt x="14234" y="4446"/>
                  </a:lnTo>
                  <a:lnTo>
                    <a:pt x="13427" y="3059"/>
                  </a:lnTo>
                  <a:lnTo>
                    <a:pt x="11881" y="3718"/>
                  </a:lnTo>
                  <a:cubicBezTo>
                    <a:pt x="11677" y="3456"/>
                    <a:pt x="11449" y="3229"/>
                    <a:pt x="11199" y="3014"/>
                  </a:cubicBezTo>
                  <a:lnTo>
                    <a:pt x="11892" y="1445"/>
                  </a:lnTo>
                  <a:lnTo>
                    <a:pt x="10482" y="637"/>
                  </a:lnTo>
                  <a:lnTo>
                    <a:pt x="9482" y="1979"/>
                  </a:lnTo>
                  <a:cubicBezTo>
                    <a:pt x="9175" y="1854"/>
                    <a:pt x="8857" y="1763"/>
                    <a:pt x="8527" y="1695"/>
                  </a:cubicBezTo>
                  <a:lnTo>
                    <a:pt x="833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47"/>
            <p:cNvSpPr/>
            <p:nvPr/>
          </p:nvSpPr>
          <p:spPr>
            <a:xfrm>
              <a:off x="4035552" y="1524875"/>
              <a:ext cx="915816" cy="294830"/>
            </a:xfrm>
            <a:custGeom>
              <a:avLst/>
              <a:gdLst/>
              <a:ahLst/>
              <a:cxnLst/>
              <a:rect l="l" t="t" r="r" b="b"/>
              <a:pathLst>
                <a:path w="15758" h="5073" extrusionOk="0">
                  <a:moveTo>
                    <a:pt x="9909" y="115"/>
                  </a:moveTo>
                  <a:cubicBezTo>
                    <a:pt x="9944" y="115"/>
                    <a:pt x="9980" y="115"/>
                    <a:pt x="10016" y="116"/>
                  </a:cubicBezTo>
                  <a:cubicBezTo>
                    <a:pt x="12438" y="184"/>
                    <a:pt x="12585" y="1776"/>
                    <a:pt x="12585" y="1833"/>
                  </a:cubicBezTo>
                  <a:cubicBezTo>
                    <a:pt x="12585" y="1856"/>
                    <a:pt x="12597" y="1879"/>
                    <a:pt x="12619" y="1890"/>
                  </a:cubicBezTo>
                  <a:cubicBezTo>
                    <a:pt x="13904" y="2435"/>
                    <a:pt x="13802" y="2970"/>
                    <a:pt x="13734" y="3357"/>
                  </a:cubicBezTo>
                  <a:cubicBezTo>
                    <a:pt x="13699" y="3516"/>
                    <a:pt x="13676" y="3652"/>
                    <a:pt x="13756" y="3766"/>
                  </a:cubicBezTo>
                  <a:cubicBezTo>
                    <a:pt x="13893" y="3936"/>
                    <a:pt x="14052" y="3936"/>
                    <a:pt x="14234" y="3948"/>
                  </a:cubicBezTo>
                  <a:cubicBezTo>
                    <a:pt x="14427" y="3948"/>
                    <a:pt x="14666" y="3959"/>
                    <a:pt x="14995" y="4141"/>
                  </a:cubicBezTo>
                  <a:cubicBezTo>
                    <a:pt x="15518" y="4436"/>
                    <a:pt x="15495" y="4823"/>
                    <a:pt x="15472" y="4948"/>
                  </a:cubicBezTo>
                  <a:lnTo>
                    <a:pt x="251" y="4948"/>
                  </a:lnTo>
                  <a:cubicBezTo>
                    <a:pt x="398" y="4845"/>
                    <a:pt x="660" y="4663"/>
                    <a:pt x="887" y="4516"/>
                  </a:cubicBezTo>
                  <a:cubicBezTo>
                    <a:pt x="997" y="4443"/>
                    <a:pt x="1137" y="4418"/>
                    <a:pt x="1284" y="4418"/>
                  </a:cubicBezTo>
                  <a:cubicBezTo>
                    <a:pt x="1456" y="4418"/>
                    <a:pt x="1638" y="4451"/>
                    <a:pt x="1797" y="4482"/>
                  </a:cubicBezTo>
                  <a:cubicBezTo>
                    <a:pt x="1933" y="4504"/>
                    <a:pt x="2047" y="4527"/>
                    <a:pt x="2149" y="4527"/>
                  </a:cubicBezTo>
                  <a:cubicBezTo>
                    <a:pt x="2320" y="4527"/>
                    <a:pt x="2411" y="4413"/>
                    <a:pt x="2535" y="4266"/>
                  </a:cubicBezTo>
                  <a:cubicBezTo>
                    <a:pt x="2661" y="4130"/>
                    <a:pt x="2820" y="3936"/>
                    <a:pt x="3149" y="3720"/>
                  </a:cubicBezTo>
                  <a:cubicBezTo>
                    <a:pt x="3304" y="3621"/>
                    <a:pt x="3466" y="3585"/>
                    <a:pt x="3629" y="3585"/>
                  </a:cubicBezTo>
                  <a:cubicBezTo>
                    <a:pt x="3859" y="3585"/>
                    <a:pt x="4094" y="3658"/>
                    <a:pt x="4320" y="3731"/>
                  </a:cubicBezTo>
                  <a:cubicBezTo>
                    <a:pt x="4534" y="3794"/>
                    <a:pt x="4739" y="3863"/>
                    <a:pt x="4928" y="3863"/>
                  </a:cubicBezTo>
                  <a:cubicBezTo>
                    <a:pt x="4980" y="3863"/>
                    <a:pt x="5032" y="3858"/>
                    <a:pt x="5082" y="3845"/>
                  </a:cubicBezTo>
                  <a:cubicBezTo>
                    <a:pt x="5389" y="3777"/>
                    <a:pt x="5468" y="3516"/>
                    <a:pt x="5536" y="3231"/>
                  </a:cubicBezTo>
                  <a:cubicBezTo>
                    <a:pt x="5616" y="2947"/>
                    <a:pt x="5696" y="2640"/>
                    <a:pt x="6026" y="2435"/>
                  </a:cubicBezTo>
                  <a:cubicBezTo>
                    <a:pt x="6189" y="2326"/>
                    <a:pt x="6321" y="2292"/>
                    <a:pt x="6439" y="2292"/>
                  </a:cubicBezTo>
                  <a:cubicBezTo>
                    <a:pt x="6542" y="2292"/>
                    <a:pt x="6635" y="2318"/>
                    <a:pt x="6731" y="2344"/>
                  </a:cubicBezTo>
                  <a:cubicBezTo>
                    <a:pt x="6832" y="2371"/>
                    <a:pt x="6938" y="2401"/>
                    <a:pt x="7060" y="2401"/>
                  </a:cubicBezTo>
                  <a:cubicBezTo>
                    <a:pt x="7198" y="2401"/>
                    <a:pt x="7356" y="2363"/>
                    <a:pt x="7549" y="2242"/>
                  </a:cubicBezTo>
                  <a:cubicBezTo>
                    <a:pt x="7776" y="2094"/>
                    <a:pt x="7867" y="1810"/>
                    <a:pt x="7947" y="1503"/>
                  </a:cubicBezTo>
                  <a:cubicBezTo>
                    <a:pt x="8136" y="847"/>
                    <a:pt x="8346" y="115"/>
                    <a:pt x="9909" y="115"/>
                  </a:cubicBezTo>
                  <a:close/>
                  <a:moveTo>
                    <a:pt x="9882" y="1"/>
                  </a:moveTo>
                  <a:cubicBezTo>
                    <a:pt x="8252" y="1"/>
                    <a:pt x="8022" y="816"/>
                    <a:pt x="7833" y="1469"/>
                  </a:cubicBezTo>
                  <a:cubicBezTo>
                    <a:pt x="7754" y="1765"/>
                    <a:pt x="7674" y="2026"/>
                    <a:pt x="7481" y="2152"/>
                  </a:cubicBezTo>
                  <a:cubicBezTo>
                    <a:pt x="7320" y="2252"/>
                    <a:pt x="7187" y="2285"/>
                    <a:pt x="7068" y="2285"/>
                  </a:cubicBezTo>
                  <a:cubicBezTo>
                    <a:pt x="6959" y="2285"/>
                    <a:pt x="6862" y="2258"/>
                    <a:pt x="6764" y="2231"/>
                  </a:cubicBezTo>
                  <a:cubicBezTo>
                    <a:pt x="6663" y="2204"/>
                    <a:pt x="6560" y="2175"/>
                    <a:pt x="6441" y="2175"/>
                  </a:cubicBezTo>
                  <a:cubicBezTo>
                    <a:pt x="6306" y="2175"/>
                    <a:pt x="6151" y="2213"/>
                    <a:pt x="5957" y="2333"/>
                  </a:cubicBezTo>
                  <a:cubicBezTo>
                    <a:pt x="5605" y="2561"/>
                    <a:pt x="5503" y="2913"/>
                    <a:pt x="5423" y="3197"/>
                  </a:cubicBezTo>
                  <a:cubicBezTo>
                    <a:pt x="5355" y="3470"/>
                    <a:pt x="5298" y="3675"/>
                    <a:pt x="5059" y="3731"/>
                  </a:cubicBezTo>
                  <a:cubicBezTo>
                    <a:pt x="5017" y="3741"/>
                    <a:pt x="4974" y="3745"/>
                    <a:pt x="4929" y="3745"/>
                  </a:cubicBezTo>
                  <a:cubicBezTo>
                    <a:pt x="4753" y="3745"/>
                    <a:pt x="4553" y="3681"/>
                    <a:pt x="4354" y="3618"/>
                  </a:cubicBezTo>
                  <a:cubicBezTo>
                    <a:pt x="4122" y="3545"/>
                    <a:pt x="3873" y="3464"/>
                    <a:pt x="3623" y="3464"/>
                  </a:cubicBezTo>
                  <a:cubicBezTo>
                    <a:pt x="3445" y="3464"/>
                    <a:pt x="3267" y="3504"/>
                    <a:pt x="3093" y="3618"/>
                  </a:cubicBezTo>
                  <a:cubicBezTo>
                    <a:pt x="2740" y="3845"/>
                    <a:pt x="2570" y="4050"/>
                    <a:pt x="2444" y="4198"/>
                  </a:cubicBezTo>
                  <a:cubicBezTo>
                    <a:pt x="2320" y="4345"/>
                    <a:pt x="2262" y="4402"/>
                    <a:pt x="2149" y="4402"/>
                  </a:cubicBezTo>
                  <a:cubicBezTo>
                    <a:pt x="2058" y="4402"/>
                    <a:pt x="1944" y="4380"/>
                    <a:pt x="1819" y="4357"/>
                  </a:cubicBezTo>
                  <a:cubicBezTo>
                    <a:pt x="1656" y="4328"/>
                    <a:pt x="1472" y="4295"/>
                    <a:pt x="1293" y="4295"/>
                  </a:cubicBezTo>
                  <a:cubicBezTo>
                    <a:pt x="1123" y="4295"/>
                    <a:pt x="957" y="4325"/>
                    <a:pt x="819" y="4413"/>
                  </a:cubicBezTo>
                  <a:cubicBezTo>
                    <a:pt x="455" y="4663"/>
                    <a:pt x="34" y="4959"/>
                    <a:pt x="34" y="4959"/>
                  </a:cubicBezTo>
                  <a:cubicBezTo>
                    <a:pt x="11" y="4982"/>
                    <a:pt x="0" y="5005"/>
                    <a:pt x="11" y="5027"/>
                  </a:cubicBezTo>
                  <a:cubicBezTo>
                    <a:pt x="11" y="5050"/>
                    <a:pt x="34" y="5073"/>
                    <a:pt x="69" y="5073"/>
                  </a:cubicBezTo>
                  <a:lnTo>
                    <a:pt x="15518" y="5073"/>
                  </a:lnTo>
                  <a:cubicBezTo>
                    <a:pt x="15541" y="5073"/>
                    <a:pt x="15563" y="5050"/>
                    <a:pt x="15575" y="5027"/>
                  </a:cubicBezTo>
                  <a:cubicBezTo>
                    <a:pt x="15575" y="5027"/>
                    <a:pt x="15757" y="4425"/>
                    <a:pt x="15052" y="4039"/>
                  </a:cubicBezTo>
                  <a:cubicBezTo>
                    <a:pt x="14699" y="3845"/>
                    <a:pt x="14427" y="3834"/>
                    <a:pt x="14245" y="3834"/>
                  </a:cubicBezTo>
                  <a:cubicBezTo>
                    <a:pt x="14063" y="3822"/>
                    <a:pt x="13949" y="3822"/>
                    <a:pt x="13847" y="3686"/>
                  </a:cubicBezTo>
                  <a:cubicBezTo>
                    <a:pt x="13802" y="3629"/>
                    <a:pt x="13824" y="3516"/>
                    <a:pt x="13847" y="3379"/>
                  </a:cubicBezTo>
                  <a:cubicBezTo>
                    <a:pt x="13915" y="2981"/>
                    <a:pt x="14029" y="2379"/>
                    <a:pt x="12699" y="1799"/>
                  </a:cubicBezTo>
                  <a:cubicBezTo>
                    <a:pt x="12665" y="1538"/>
                    <a:pt x="12347" y="60"/>
                    <a:pt x="10016" y="2"/>
                  </a:cubicBezTo>
                  <a:cubicBezTo>
                    <a:pt x="9970" y="1"/>
                    <a:pt x="9925" y="1"/>
                    <a:pt x="988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47"/>
            <p:cNvSpPr/>
            <p:nvPr/>
          </p:nvSpPr>
          <p:spPr>
            <a:xfrm>
              <a:off x="4696231" y="1836792"/>
              <a:ext cx="508121" cy="165984"/>
            </a:xfrm>
            <a:custGeom>
              <a:avLst/>
              <a:gdLst/>
              <a:ahLst/>
              <a:cxnLst/>
              <a:rect l="l" t="t" r="r" b="b"/>
              <a:pathLst>
                <a:path w="8743" h="2856" extrusionOk="0">
                  <a:moveTo>
                    <a:pt x="5476" y="126"/>
                  </a:moveTo>
                  <a:cubicBezTo>
                    <a:pt x="5500" y="126"/>
                    <a:pt x="5524" y="126"/>
                    <a:pt x="5549" y="127"/>
                  </a:cubicBezTo>
                  <a:cubicBezTo>
                    <a:pt x="6856" y="150"/>
                    <a:pt x="6936" y="1014"/>
                    <a:pt x="6936" y="1047"/>
                  </a:cubicBezTo>
                  <a:cubicBezTo>
                    <a:pt x="6936" y="1070"/>
                    <a:pt x="6958" y="1082"/>
                    <a:pt x="6969" y="1093"/>
                  </a:cubicBezTo>
                  <a:cubicBezTo>
                    <a:pt x="7663" y="1388"/>
                    <a:pt x="7606" y="1673"/>
                    <a:pt x="7572" y="1878"/>
                  </a:cubicBezTo>
                  <a:cubicBezTo>
                    <a:pt x="7550" y="1969"/>
                    <a:pt x="7538" y="2059"/>
                    <a:pt x="7595" y="2128"/>
                  </a:cubicBezTo>
                  <a:cubicBezTo>
                    <a:pt x="7674" y="2230"/>
                    <a:pt x="7777" y="2230"/>
                    <a:pt x="7879" y="2230"/>
                  </a:cubicBezTo>
                  <a:cubicBezTo>
                    <a:pt x="7982" y="2241"/>
                    <a:pt x="8106" y="2241"/>
                    <a:pt x="8288" y="2343"/>
                  </a:cubicBezTo>
                  <a:cubicBezTo>
                    <a:pt x="8527" y="2480"/>
                    <a:pt x="8550" y="2662"/>
                    <a:pt x="8538" y="2742"/>
                  </a:cubicBezTo>
                  <a:lnTo>
                    <a:pt x="251" y="2742"/>
                  </a:lnTo>
                  <a:cubicBezTo>
                    <a:pt x="330" y="2673"/>
                    <a:pt x="433" y="2605"/>
                    <a:pt x="535" y="2537"/>
                  </a:cubicBezTo>
                  <a:cubicBezTo>
                    <a:pt x="586" y="2501"/>
                    <a:pt x="654" y="2488"/>
                    <a:pt x="728" y="2488"/>
                  </a:cubicBezTo>
                  <a:cubicBezTo>
                    <a:pt x="817" y="2488"/>
                    <a:pt x="914" y="2507"/>
                    <a:pt x="1001" y="2525"/>
                  </a:cubicBezTo>
                  <a:cubicBezTo>
                    <a:pt x="1080" y="2537"/>
                    <a:pt x="1149" y="2548"/>
                    <a:pt x="1206" y="2548"/>
                  </a:cubicBezTo>
                  <a:cubicBezTo>
                    <a:pt x="1308" y="2548"/>
                    <a:pt x="1365" y="2480"/>
                    <a:pt x="1433" y="2401"/>
                  </a:cubicBezTo>
                  <a:cubicBezTo>
                    <a:pt x="1502" y="2321"/>
                    <a:pt x="1592" y="2219"/>
                    <a:pt x="1774" y="2105"/>
                  </a:cubicBezTo>
                  <a:cubicBezTo>
                    <a:pt x="1853" y="2054"/>
                    <a:pt x="1935" y="2035"/>
                    <a:pt x="2019" y="2035"/>
                  </a:cubicBezTo>
                  <a:cubicBezTo>
                    <a:pt x="2141" y="2035"/>
                    <a:pt x="2267" y="2075"/>
                    <a:pt x="2388" y="2116"/>
                  </a:cubicBezTo>
                  <a:cubicBezTo>
                    <a:pt x="2509" y="2150"/>
                    <a:pt x="2623" y="2185"/>
                    <a:pt x="2730" y="2185"/>
                  </a:cubicBezTo>
                  <a:cubicBezTo>
                    <a:pt x="2765" y="2185"/>
                    <a:pt x="2798" y="2181"/>
                    <a:pt x="2831" y="2173"/>
                  </a:cubicBezTo>
                  <a:cubicBezTo>
                    <a:pt x="3013" y="2139"/>
                    <a:pt x="3059" y="1979"/>
                    <a:pt x="3104" y="1820"/>
                  </a:cubicBezTo>
                  <a:cubicBezTo>
                    <a:pt x="3139" y="1661"/>
                    <a:pt x="3184" y="1502"/>
                    <a:pt x="3354" y="1400"/>
                  </a:cubicBezTo>
                  <a:cubicBezTo>
                    <a:pt x="3443" y="1341"/>
                    <a:pt x="3510" y="1322"/>
                    <a:pt x="3570" y="1322"/>
                  </a:cubicBezTo>
                  <a:cubicBezTo>
                    <a:pt x="3626" y="1322"/>
                    <a:pt x="3675" y="1338"/>
                    <a:pt x="3730" y="1355"/>
                  </a:cubicBezTo>
                  <a:cubicBezTo>
                    <a:pt x="3787" y="1370"/>
                    <a:pt x="3848" y="1386"/>
                    <a:pt x="3916" y="1386"/>
                  </a:cubicBezTo>
                  <a:cubicBezTo>
                    <a:pt x="3995" y="1386"/>
                    <a:pt x="4085" y="1365"/>
                    <a:pt x="4195" y="1297"/>
                  </a:cubicBezTo>
                  <a:cubicBezTo>
                    <a:pt x="4332" y="1206"/>
                    <a:pt x="4377" y="1036"/>
                    <a:pt x="4435" y="865"/>
                  </a:cubicBezTo>
                  <a:cubicBezTo>
                    <a:pt x="4534" y="512"/>
                    <a:pt x="4644" y="126"/>
                    <a:pt x="5476" y="126"/>
                  </a:cubicBezTo>
                  <a:close/>
                  <a:moveTo>
                    <a:pt x="5485" y="1"/>
                  </a:moveTo>
                  <a:cubicBezTo>
                    <a:pt x="4564" y="1"/>
                    <a:pt x="4421" y="487"/>
                    <a:pt x="4321" y="832"/>
                  </a:cubicBezTo>
                  <a:cubicBezTo>
                    <a:pt x="4275" y="991"/>
                    <a:pt x="4230" y="1127"/>
                    <a:pt x="4139" y="1195"/>
                  </a:cubicBezTo>
                  <a:cubicBezTo>
                    <a:pt x="4046" y="1251"/>
                    <a:pt x="3977" y="1269"/>
                    <a:pt x="3915" y="1269"/>
                  </a:cubicBezTo>
                  <a:cubicBezTo>
                    <a:pt x="3862" y="1269"/>
                    <a:pt x="3815" y="1256"/>
                    <a:pt x="3763" y="1241"/>
                  </a:cubicBezTo>
                  <a:cubicBezTo>
                    <a:pt x="3703" y="1224"/>
                    <a:pt x="3640" y="1205"/>
                    <a:pt x="3568" y="1205"/>
                  </a:cubicBezTo>
                  <a:cubicBezTo>
                    <a:pt x="3491" y="1205"/>
                    <a:pt x="3403" y="1227"/>
                    <a:pt x="3298" y="1297"/>
                  </a:cubicBezTo>
                  <a:cubicBezTo>
                    <a:pt x="3081" y="1423"/>
                    <a:pt x="3025" y="1627"/>
                    <a:pt x="2990" y="1787"/>
                  </a:cubicBezTo>
                  <a:cubicBezTo>
                    <a:pt x="2945" y="1946"/>
                    <a:pt x="2911" y="2037"/>
                    <a:pt x="2808" y="2059"/>
                  </a:cubicBezTo>
                  <a:cubicBezTo>
                    <a:pt x="2781" y="2068"/>
                    <a:pt x="2753" y="2071"/>
                    <a:pt x="2724" y="2071"/>
                  </a:cubicBezTo>
                  <a:cubicBezTo>
                    <a:pt x="2633" y="2071"/>
                    <a:pt x="2534" y="2037"/>
                    <a:pt x="2422" y="2002"/>
                  </a:cubicBezTo>
                  <a:cubicBezTo>
                    <a:pt x="2296" y="1962"/>
                    <a:pt x="2158" y="1919"/>
                    <a:pt x="2016" y="1919"/>
                  </a:cubicBezTo>
                  <a:cubicBezTo>
                    <a:pt x="1914" y="1919"/>
                    <a:pt x="1810" y="1941"/>
                    <a:pt x="1706" y="2002"/>
                  </a:cubicBezTo>
                  <a:cubicBezTo>
                    <a:pt x="1512" y="2128"/>
                    <a:pt x="1411" y="2241"/>
                    <a:pt x="1342" y="2321"/>
                  </a:cubicBezTo>
                  <a:cubicBezTo>
                    <a:pt x="1274" y="2401"/>
                    <a:pt x="1251" y="2434"/>
                    <a:pt x="1206" y="2434"/>
                  </a:cubicBezTo>
                  <a:cubicBezTo>
                    <a:pt x="1160" y="2434"/>
                    <a:pt x="1092" y="2423"/>
                    <a:pt x="1024" y="2411"/>
                  </a:cubicBezTo>
                  <a:cubicBezTo>
                    <a:pt x="930" y="2394"/>
                    <a:pt x="826" y="2373"/>
                    <a:pt x="726" y="2373"/>
                  </a:cubicBezTo>
                  <a:cubicBezTo>
                    <a:pt x="633" y="2373"/>
                    <a:pt x="543" y="2391"/>
                    <a:pt x="467" y="2446"/>
                  </a:cubicBezTo>
                  <a:lnTo>
                    <a:pt x="24" y="2742"/>
                  </a:lnTo>
                  <a:cubicBezTo>
                    <a:pt x="1" y="2764"/>
                    <a:pt x="1" y="2787"/>
                    <a:pt x="1" y="2810"/>
                  </a:cubicBezTo>
                  <a:cubicBezTo>
                    <a:pt x="12" y="2833"/>
                    <a:pt x="35" y="2855"/>
                    <a:pt x="57" y="2855"/>
                  </a:cubicBezTo>
                  <a:lnTo>
                    <a:pt x="8584" y="2855"/>
                  </a:lnTo>
                  <a:cubicBezTo>
                    <a:pt x="8618" y="2855"/>
                    <a:pt x="8641" y="2833"/>
                    <a:pt x="8641" y="2810"/>
                  </a:cubicBezTo>
                  <a:cubicBezTo>
                    <a:pt x="8641" y="2810"/>
                    <a:pt x="8743" y="2457"/>
                    <a:pt x="8345" y="2241"/>
                  </a:cubicBezTo>
                  <a:cubicBezTo>
                    <a:pt x="8141" y="2128"/>
                    <a:pt x="7992" y="2116"/>
                    <a:pt x="7879" y="2116"/>
                  </a:cubicBezTo>
                  <a:cubicBezTo>
                    <a:pt x="7777" y="2116"/>
                    <a:pt x="7731" y="2105"/>
                    <a:pt x="7686" y="2048"/>
                  </a:cubicBezTo>
                  <a:cubicBezTo>
                    <a:pt x="7663" y="2025"/>
                    <a:pt x="7674" y="1969"/>
                    <a:pt x="7686" y="1900"/>
                  </a:cubicBezTo>
                  <a:cubicBezTo>
                    <a:pt x="7720" y="1684"/>
                    <a:pt x="7788" y="1332"/>
                    <a:pt x="7049" y="1002"/>
                  </a:cubicBezTo>
                  <a:cubicBezTo>
                    <a:pt x="7015" y="820"/>
                    <a:pt x="6810" y="36"/>
                    <a:pt x="5549" y="1"/>
                  </a:cubicBezTo>
                  <a:cubicBezTo>
                    <a:pt x="5527" y="1"/>
                    <a:pt x="5506" y="1"/>
                    <a:pt x="548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47"/>
            <p:cNvSpPr/>
            <p:nvPr/>
          </p:nvSpPr>
          <p:spPr>
            <a:xfrm>
              <a:off x="4873314" y="1958374"/>
              <a:ext cx="16563" cy="10694"/>
            </a:xfrm>
            <a:custGeom>
              <a:avLst/>
              <a:gdLst/>
              <a:ahLst/>
              <a:cxnLst/>
              <a:rect l="l" t="t" r="r" b="b"/>
              <a:pathLst>
                <a:path w="285" h="184" extrusionOk="0">
                  <a:moveTo>
                    <a:pt x="227" y="0"/>
                  </a:moveTo>
                  <a:cubicBezTo>
                    <a:pt x="214" y="0"/>
                    <a:pt x="202" y="4"/>
                    <a:pt x="193" y="13"/>
                  </a:cubicBezTo>
                  <a:cubicBezTo>
                    <a:pt x="148" y="36"/>
                    <a:pt x="102" y="58"/>
                    <a:pt x="46" y="69"/>
                  </a:cubicBezTo>
                  <a:cubicBezTo>
                    <a:pt x="23" y="92"/>
                    <a:pt x="1" y="115"/>
                    <a:pt x="12" y="149"/>
                  </a:cubicBezTo>
                  <a:cubicBezTo>
                    <a:pt x="23" y="172"/>
                    <a:pt x="46" y="183"/>
                    <a:pt x="69" y="183"/>
                  </a:cubicBezTo>
                  <a:lnTo>
                    <a:pt x="92" y="183"/>
                  </a:lnTo>
                  <a:cubicBezTo>
                    <a:pt x="148" y="160"/>
                    <a:pt x="205" y="138"/>
                    <a:pt x="251" y="104"/>
                  </a:cubicBezTo>
                  <a:cubicBezTo>
                    <a:pt x="273" y="92"/>
                    <a:pt x="284" y="58"/>
                    <a:pt x="273" y="24"/>
                  </a:cubicBezTo>
                  <a:cubicBezTo>
                    <a:pt x="266" y="10"/>
                    <a:pt x="246" y="0"/>
                    <a:pt x="22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47"/>
            <p:cNvSpPr/>
            <p:nvPr/>
          </p:nvSpPr>
          <p:spPr>
            <a:xfrm>
              <a:off x="4893132" y="1867013"/>
              <a:ext cx="103159" cy="84852"/>
            </a:xfrm>
            <a:custGeom>
              <a:avLst/>
              <a:gdLst/>
              <a:ahLst/>
              <a:cxnLst/>
              <a:rect l="l" t="t" r="r" b="b"/>
              <a:pathLst>
                <a:path w="1775" h="1460" extrusionOk="0">
                  <a:moveTo>
                    <a:pt x="1702" y="0"/>
                  </a:moveTo>
                  <a:cubicBezTo>
                    <a:pt x="1695" y="0"/>
                    <a:pt x="1689" y="2"/>
                    <a:pt x="1683" y="4"/>
                  </a:cubicBezTo>
                  <a:cubicBezTo>
                    <a:pt x="1489" y="95"/>
                    <a:pt x="1353" y="266"/>
                    <a:pt x="1319" y="459"/>
                  </a:cubicBezTo>
                  <a:cubicBezTo>
                    <a:pt x="1262" y="732"/>
                    <a:pt x="1138" y="937"/>
                    <a:pt x="1001" y="948"/>
                  </a:cubicBezTo>
                  <a:lnTo>
                    <a:pt x="830" y="948"/>
                  </a:lnTo>
                  <a:cubicBezTo>
                    <a:pt x="569" y="959"/>
                    <a:pt x="160" y="959"/>
                    <a:pt x="69" y="1164"/>
                  </a:cubicBezTo>
                  <a:cubicBezTo>
                    <a:pt x="34" y="1244"/>
                    <a:pt x="12" y="1312"/>
                    <a:pt x="1" y="1391"/>
                  </a:cubicBezTo>
                  <a:cubicBezTo>
                    <a:pt x="1" y="1426"/>
                    <a:pt x="23" y="1449"/>
                    <a:pt x="57" y="1459"/>
                  </a:cubicBezTo>
                  <a:lnTo>
                    <a:pt x="69" y="1459"/>
                  </a:lnTo>
                  <a:cubicBezTo>
                    <a:pt x="92" y="1459"/>
                    <a:pt x="114" y="1437"/>
                    <a:pt x="125" y="1403"/>
                  </a:cubicBezTo>
                  <a:cubicBezTo>
                    <a:pt x="137" y="1346"/>
                    <a:pt x="148" y="1278"/>
                    <a:pt x="171" y="1221"/>
                  </a:cubicBezTo>
                  <a:cubicBezTo>
                    <a:pt x="239" y="1073"/>
                    <a:pt x="625" y="1073"/>
                    <a:pt x="842" y="1073"/>
                  </a:cubicBezTo>
                  <a:cubicBezTo>
                    <a:pt x="910" y="1073"/>
                    <a:pt x="967" y="1073"/>
                    <a:pt x="1012" y="1062"/>
                  </a:cubicBezTo>
                  <a:cubicBezTo>
                    <a:pt x="1206" y="1039"/>
                    <a:pt x="1365" y="823"/>
                    <a:pt x="1433" y="482"/>
                  </a:cubicBezTo>
                  <a:cubicBezTo>
                    <a:pt x="1467" y="323"/>
                    <a:pt x="1580" y="186"/>
                    <a:pt x="1729" y="118"/>
                  </a:cubicBezTo>
                  <a:cubicBezTo>
                    <a:pt x="1762" y="95"/>
                    <a:pt x="1774" y="62"/>
                    <a:pt x="1762" y="39"/>
                  </a:cubicBezTo>
                  <a:cubicBezTo>
                    <a:pt x="1745" y="13"/>
                    <a:pt x="1722" y="0"/>
                    <a:pt x="170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47"/>
            <p:cNvSpPr/>
            <p:nvPr/>
          </p:nvSpPr>
          <p:spPr>
            <a:xfrm>
              <a:off x="3509354" y="2564529"/>
              <a:ext cx="18598" cy="12205"/>
            </a:xfrm>
            <a:custGeom>
              <a:avLst/>
              <a:gdLst/>
              <a:ahLst/>
              <a:cxnLst/>
              <a:rect l="l" t="t" r="r" b="b"/>
              <a:pathLst>
                <a:path w="320" h="210" extrusionOk="0">
                  <a:moveTo>
                    <a:pt x="249" y="0"/>
                  </a:moveTo>
                  <a:cubicBezTo>
                    <a:pt x="241" y="0"/>
                    <a:pt x="234" y="2"/>
                    <a:pt x="228" y="5"/>
                  </a:cubicBezTo>
                  <a:cubicBezTo>
                    <a:pt x="172" y="39"/>
                    <a:pt x="104" y="73"/>
                    <a:pt x="46" y="96"/>
                  </a:cubicBezTo>
                  <a:cubicBezTo>
                    <a:pt x="13" y="107"/>
                    <a:pt x="1" y="141"/>
                    <a:pt x="13" y="164"/>
                  </a:cubicBezTo>
                  <a:cubicBezTo>
                    <a:pt x="13" y="187"/>
                    <a:pt x="35" y="209"/>
                    <a:pt x="58" y="209"/>
                  </a:cubicBezTo>
                  <a:cubicBezTo>
                    <a:pt x="69" y="209"/>
                    <a:pt x="81" y="209"/>
                    <a:pt x="81" y="198"/>
                  </a:cubicBezTo>
                  <a:cubicBezTo>
                    <a:pt x="149" y="176"/>
                    <a:pt x="217" y="141"/>
                    <a:pt x="286" y="107"/>
                  </a:cubicBezTo>
                  <a:cubicBezTo>
                    <a:pt x="308" y="96"/>
                    <a:pt x="319" y="62"/>
                    <a:pt x="308" y="27"/>
                  </a:cubicBezTo>
                  <a:cubicBezTo>
                    <a:pt x="292" y="11"/>
                    <a:pt x="269" y="0"/>
                    <a:pt x="24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47"/>
            <p:cNvSpPr/>
            <p:nvPr/>
          </p:nvSpPr>
          <p:spPr>
            <a:xfrm>
              <a:off x="5297219" y="3302099"/>
              <a:ext cx="645627" cy="208874"/>
            </a:xfrm>
            <a:custGeom>
              <a:avLst/>
              <a:gdLst/>
              <a:ahLst/>
              <a:cxnLst/>
              <a:rect l="l" t="t" r="r" b="b"/>
              <a:pathLst>
                <a:path w="11109" h="3594" extrusionOk="0">
                  <a:moveTo>
                    <a:pt x="6943" y="125"/>
                  </a:moveTo>
                  <a:cubicBezTo>
                    <a:pt x="6977" y="125"/>
                    <a:pt x="7013" y="125"/>
                    <a:pt x="7049" y="126"/>
                  </a:cubicBezTo>
                  <a:cubicBezTo>
                    <a:pt x="8732" y="160"/>
                    <a:pt x="8835" y="1263"/>
                    <a:pt x="8835" y="1309"/>
                  </a:cubicBezTo>
                  <a:cubicBezTo>
                    <a:pt x="8835" y="1331"/>
                    <a:pt x="8846" y="1354"/>
                    <a:pt x="8868" y="1365"/>
                  </a:cubicBezTo>
                  <a:cubicBezTo>
                    <a:pt x="9755" y="1741"/>
                    <a:pt x="9687" y="2105"/>
                    <a:pt x="9641" y="2377"/>
                  </a:cubicBezTo>
                  <a:cubicBezTo>
                    <a:pt x="9619" y="2491"/>
                    <a:pt x="9596" y="2593"/>
                    <a:pt x="9664" y="2673"/>
                  </a:cubicBezTo>
                  <a:cubicBezTo>
                    <a:pt x="9767" y="2798"/>
                    <a:pt x="9881" y="2809"/>
                    <a:pt x="10005" y="2809"/>
                  </a:cubicBezTo>
                  <a:cubicBezTo>
                    <a:pt x="10142" y="2809"/>
                    <a:pt x="10313" y="2820"/>
                    <a:pt x="10540" y="2946"/>
                  </a:cubicBezTo>
                  <a:cubicBezTo>
                    <a:pt x="10881" y="3128"/>
                    <a:pt x="10881" y="3389"/>
                    <a:pt x="10869" y="3480"/>
                  </a:cubicBezTo>
                  <a:lnTo>
                    <a:pt x="240" y="3480"/>
                  </a:lnTo>
                  <a:cubicBezTo>
                    <a:pt x="354" y="3401"/>
                    <a:pt x="513" y="3298"/>
                    <a:pt x="649" y="3207"/>
                  </a:cubicBezTo>
                  <a:cubicBezTo>
                    <a:pt x="726" y="3152"/>
                    <a:pt x="823" y="3134"/>
                    <a:pt x="927" y="3134"/>
                  </a:cubicBezTo>
                  <a:cubicBezTo>
                    <a:pt x="1038" y="3134"/>
                    <a:pt x="1157" y="3155"/>
                    <a:pt x="1263" y="3173"/>
                  </a:cubicBezTo>
                  <a:cubicBezTo>
                    <a:pt x="1354" y="3196"/>
                    <a:pt x="1445" y="3207"/>
                    <a:pt x="1513" y="3207"/>
                  </a:cubicBezTo>
                  <a:cubicBezTo>
                    <a:pt x="1650" y="3207"/>
                    <a:pt x="1718" y="3128"/>
                    <a:pt x="1809" y="3025"/>
                  </a:cubicBezTo>
                  <a:cubicBezTo>
                    <a:pt x="1888" y="2923"/>
                    <a:pt x="2002" y="2787"/>
                    <a:pt x="2241" y="2650"/>
                  </a:cubicBezTo>
                  <a:cubicBezTo>
                    <a:pt x="2345" y="2579"/>
                    <a:pt x="2455" y="2553"/>
                    <a:pt x="2567" y="2553"/>
                  </a:cubicBezTo>
                  <a:cubicBezTo>
                    <a:pt x="2724" y="2553"/>
                    <a:pt x="2884" y="2604"/>
                    <a:pt x="3037" y="2650"/>
                  </a:cubicBezTo>
                  <a:cubicBezTo>
                    <a:pt x="3190" y="2704"/>
                    <a:pt x="3336" y="2751"/>
                    <a:pt x="3481" y="2751"/>
                  </a:cubicBezTo>
                  <a:cubicBezTo>
                    <a:pt x="3519" y="2751"/>
                    <a:pt x="3556" y="2748"/>
                    <a:pt x="3593" y="2741"/>
                  </a:cubicBezTo>
                  <a:cubicBezTo>
                    <a:pt x="3810" y="2684"/>
                    <a:pt x="3866" y="2502"/>
                    <a:pt x="3923" y="2297"/>
                  </a:cubicBezTo>
                  <a:cubicBezTo>
                    <a:pt x="3969" y="2093"/>
                    <a:pt x="4025" y="1888"/>
                    <a:pt x="4253" y="1741"/>
                  </a:cubicBezTo>
                  <a:cubicBezTo>
                    <a:pt x="4365" y="1670"/>
                    <a:pt x="4452" y="1648"/>
                    <a:pt x="4531" y="1648"/>
                  </a:cubicBezTo>
                  <a:cubicBezTo>
                    <a:pt x="4605" y="1648"/>
                    <a:pt x="4671" y="1667"/>
                    <a:pt x="4742" y="1683"/>
                  </a:cubicBezTo>
                  <a:cubicBezTo>
                    <a:pt x="4811" y="1705"/>
                    <a:pt x="4889" y="1726"/>
                    <a:pt x="4977" y="1726"/>
                  </a:cubicBezTo>
                  <a:cubicBezTo>
                    <a:pt x="5076" y="1726"/>
                    <a:pt x="5189" y="1699"/>
                    <a:pt x="5321" y="1615"/>
                  </a:cubicBezTo>
                  <a:cubicBezTo>
                    <a:pt x="5492" y="1513"/>
                    <a:pt x="5549" y="1297"/>
                    <a:pt x="5617" y="1081"/>
                  </a:cubicBezTo>
                  <a:cubicBezTo>
                    <a:pt x="5738" y="630"/>
                    <a:pt x="5881" y="125"/>
                    <a:pt x="6943" y="125"/>
                  </a:cubicBezTo>
                  <a:close/>
                  <a:moveTo>
                    <a:pt x="6983" y="0"/>
                  </a:moveTo>
                  <a:cubicBezTo>
                    <a:pt x="5804" y="0"/>
                    <a:pt x="5626" y="600"/>
                    <a:pt x="5503" y="1047"/>
                  </a:cubicBezTo>
                  <a:cubicBezTo>
                    <a:pt x="5447" y="1251"/>
                    <a:pt x="5390" y="1433"/>
                    <a:pt x="5265" y="1513"/>
                  </a:cubicBezTo>
                  <a:cubicBezTo>
                    <a:pt x="5150" y="1586"/>
                    <a:pt x="5061" y="1610"/>
                    <a:pt x="4981" y="1610"/>
                  </a:cubicBezTo>
                  <a:cubicBezTo>
                    <a:pt x="4910" y="1610"/>
                    <a:pt x="4845" y="1591"/>
                    <a:pt x="4776" y="1570"/>
                  </a:cubicBezTo>
                  <a:cubicBezTo>
                    <a:pt x="4701" y="1554"/>
                    <a:pt x="4623" y="1533"/>
                    <a:pt x="4535" y="1533"/>
                  </a:cubicBezTo>
                  <a:cubicBezTo>
                    <a:pt x="4436" y="1533"/>
                    <a:pt x="4323" y="1559"/>
                    <a:pt x="4185" y="1650"/>
                  </a:cubicBezTo>
                  <a:cubicBezTo>
                    <a:pt x="3923" y="1809"/>
                    <a:pt x="3855" y="2059"/>
                    <a:pt x="3810" y="2264"/>
                  </a:cubicBezTo>
                  <a:cubicBezTo>
                    <a:pt x="3753" y="2468"/>
                    <a:pt x="3707" y="2593"/>
                    <a:pt x="3560" y="2627"/>
                  </a:cubicBezTo>
                  <a:cubicBezTo>
                    <a:pt x="3535" y="2632"/>
                    <a:pt x="3509" y="2633"/>
                    <a:pt x="3483" y="2633"/>
                  </a:cubicBezTo>
                  <a:cubicBezTo>
                    <a:pt x="3361" y="2633"/>
                    <a:pt x="3220" y="2594"/>
                    <a:pt x="3070" y="2547"/>
                  </a:cubicBezTo>
                  <a:cubicBezTo>
                    <a:pt x="2911" y="2494"/>
                    <a:pt x="2737" y="2438"/>
                    <a:pt x="2559" y="2438"/>
                  </a:cubicBezTo>
                  <a:cubicBezTo>
                    <a:pt x="2431" y="2438"/>
                    <a:pt x="2301" y="2467"/>
                    <a:pt x="2173" y="2547"/>
                  </a:cubicBezTo>
                  <a:cubicBezTo>
                    <a:pt x="1934" y="2707"/>
                    <a:pt x="1809" y="2843"/>
                    <a:pt x="1718" y="2946"/>
                  </a:cubicBezTo>
                  <a:cubicBezTo>
                    <a:pt x="1638" y="3048"/>
                    <a:pt x="1593" y="3093"/>
                    <a:pt x="1513" y="3093"/>
                  </a:cubicBezTo>
                  <a:cubicBezTo>
                    <a:pt x="1456" y="3093"/>
                    <a:pt x="1377" y="3082"/>
                    <a:pt x="1286" y="3059"/>
                  </a:cubicBezTo>
                  <a:cubicBezTo>
                    <a:pt x="1169" y="3042"/>
                    <a:pt x="1039" y="3018"/>
                    <a:pt x="914" y="3018"/>
                  </a:cubicBezTo>
                  <a:cubicBezTo>
                    <a:pt x="795" y="3018"/>
                    <a:pt x="680" y="3039"/>
                    <a:pt x="581" y="3105"/>
                  </a:cubicBezTo>
                  <a:cubicBezTo>
                    <a:pt x="331" y="3275"/>
                    <a:pt x="24" y="3491"/>
                    <a:pt x="24" y="3491"/>
                  </a:cubicBezTo>
                  <a:cubicBezTo>
                    <a:pt x="1" y="3502"/>
                    <a:pt x="1" y="3537"/>
                    <a:pt x="1" y="3560"/>
                  </a:cubicBezTo>
                  <a:cubicBezTo>
                    <a:pt x="13" y="3582"/>
                    <a:pt x="35" y="3593"/>
                    <a:pt x="58" y="3593"/>
                  </a:cubicBezTo>
                  <a:lnTo>
                    <a:pt x="10915" y="3593"/>
                  </a:lnTo>
                  <a:cubicBezTo>
                    <a:pt x="10937" y="3593"/>
                    <a:pt x="10960" y="3582"/>
                    <a:pt x="10972" y="3560"/>
                  </a:cubicBezTo>
                  <a:cubicBezTo>
                    <a:pt x="10972" y="3548"/>
                    <a:pt x="11108" y="3116"/>
                    <a:pt x="10596" y="2843"/>
                  </a:cubicBezTo>
                  <a:cubicBezTo>
                    <a:pt x="10335" y="2707"/>
                    <a:pt x="10153" y="2696"/>
                    <a:pt x="10017" y="2696"/>
                  </a:cubicBezTo>
                  <a:cubicBezTo>
                    <a:pt x="9891" y="2684"/>
                    <a:pt x="9823" y="2684"/>
                    <a:pt x="9755" y="2605"/>
                  </a:cubicBezTo>
                  <a:cubicBezTo>
                    <a:pt x="9721" y="2559"/>
                    <a:pt x="9732" y="2491"/>
                    <a:pt x="9755" y="2400"/>
                  </a:cubicBezTo>
                  <a:cubicBezTo>
                    <a:pt x="9801" y="2115"/>
                    <a:pt x="9881" y="1683"/>
                    <a:pt x="8948" y="1274"/>
                  </a:cubicBezTo>
                  <a:cubicBezTo>
                    <a:pt x="8937" y="1172"/>
                    <a:pt x="8880" y="922"/>
                    <a:pt x="8676" y="672"/>
                  </a:cubicBezTo>
                  <a:cubicBezTo>
                    <a:pt x="8448" y="377"/>
                    <a:pt x="7982" y="24"/>
                    <a:pt x="7049" y="1"/>
                  </a:cubicBezTo>
                  <a:cubicBezTo>
                    <a:pt x="7027" y="1"/>
                    <a:pt x="7005" y="0"/>
                    <a:pt x="698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47"/>
            <p:cNvSpPr/>
            <p:nvPr/>
          </p:nvSpPr>
          <p:spPr>
            <a:xfrm>
              <a:off x="5523179" y="3456749"/>
              <a:ext cx="19295" cy="11914"/>
            </a:xfrm>
            <a:custGeom>
              <a:avLst/>
              <a:gdLst/>
              <a:ahLst/>
              <a:cxnLst/>
              <a:rect l="l" t="t" r="r" b="b"/>
              <a:pathLst>
                <a:path w="332" h="205" extrusionOk="0">
                  <a:moveTo>
                    <a:pt x="264" y="0"/>
                  </a:moveTo>
                  <a:cubicBezTo>
                    <a:pt x="253" y="0"/>
                    <a:pt x="241" y="4"/>
                    <a:pt x="228" y="12"/>
                  </a:cubicBezTo>
                  <a:cubicBezTo>
                    <a:pt x="172" y="46"/>
                    <a:pt x="115" y="68"/>
                    <a:pt x="46" y="91"/>
                  </a:cubicBezTo>
                  <a:cubicBezTo>
                    <a:pt x="13" y="103"/>
                    <a:pt x="1" y="137"/>
                    <a:pt x="13" y="171"/>
                  </a:cubicBezTo>
                  <a:cubicBezTo>
                    <a:pt x="24" y="194"/>
                    <a:pt x="46" y="205"/>
                    <a:pt x="69" y="205"/>
                  </a:cubicBezTo>
                  <a:lnTo>
                    <a:pt x="92" y="205"/>
                  </a:lnTo>
                  <a:cubicBezTo>
                    <a:pt x="160" y="182"/>
                    <a:pt x="228" y="148"/>
                    <a:pt x="286" y="114"/>
                  </a:cubicBezTo>
                  <a:cubicBezTo>
                    <a:pt x="319" y="91"/>
                    <a:pt x="331" y="57"/>
                    <a:pt x="308" y="35"/>
                  </a:cubicBezTo>
                  <a:cubicBezTo>
                    <a:pt x="301" y="12"/>
                    <a:pt x="284" y="0"/>
                    <a:pt x="26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47"/>
            <p:cNvSpPr/>
            <p:nvPr/>
          </p:nvSpPr>
          <p:spPr>
            <a:xfrm>
              <a:off x="5548286" y="3340224"/>
              <a:ext cx="128963" cy="106006"/>
            </a:xfrm>
            <a:custGeom>
              <a:avLst/>
              <a:gdLst/>
              <a:ahLst/>
              <a:cxnLst/>
              <a:rect l="l" t="t" r="r" b="b"/>
              <a:pathLst>
                <a:path w="2219" h="1824" extrusionOk="0">
                  <a:moveTo>
                    <a:pt x="2146" y="0"/>
                  </a:moveTo>
                  <a:cubicBezTo>
                    <a:pt x="2139" y="0"/>
                    <a:pt x="2133" y="2"/>
                    <a:pt x="2127" y="4"/>
                  </a:cubicBezTo>
                  <a:cubicBezTo>
                    <a:pt x="1888" y="107"/>
                    <a:pt x="1718" y="323"/>
                    <a:pt x="1673" y="573"/>
                  </a:cubicBezTo>
                  <a:cubicBezTo>
                    <a:pt x="1604" y="937"/>
                    <a:pt x="1433" y="1187"/>
                    <a:pt x="1251" y="1209"/>
                  </a:cubicBezTo>
                  <a:lnTo>
                    <a:pt x="1047" y="1209"/>
                  </a:lnTo>
                  <a:cubicBezTo>
                    <a:pt x="706" y="1209"/>
                    <a:pt x="195" y="1221"/>
                    <a:pt x="81" y="1471"/>
                  </a:cubicBezTo>
                  <a:cubicBezTo>
                    <a:pt x="46" y="1562"/>
                    <a:pt x="24" y="1653"/>
                    <a:pt x="1" y="1755"/>
                  </a:cubicBezTo>
                  <a:cubicBezTo>
                    <a:pt x="1" y="1790"/>
                    <a:pt x="24" y="1812"/>
                    <a:pt x="58" y="1823"/>
                  </a:cubicBezTo>
                  <a:cubicBezTo>
                    <a:pt x="92" y="1823"/>
                    <a:pt x="115" y="1801"/>
                    <a:pt x="115" y="1767"/>
                  </a:cubicBezTo>
                  <a:cubicBezTo>
                    <a:pt x="137" y="1687"/>
                    <a:pt x="160" y="1596"/>
                    <a:pt x="183" y="1528"/>
                  </a:cubicBezTo>
                  <a:cubicBezTo>
                    <a:pt x="274" y="1335"/>
                    <a:pt x="774" y="1335"/>
                    <a:pt x="1047" y="1335"/>
                  </a:cubicBezTo>
                  <a:cubicBezTo>
                    <a:pt x="1138" y="1323"/>
                    <a:pt x="1218" y="1323"/>
                    <a:pt x="1263" y="1323"/>
                  </a:cubicBezTo>
                  <a:cubicBezTo>
                    <a:pt x="1502" y="1289"/>
                    <a:pt x="1706" y="1017"/>
                    <a:pt x="1786" y="595"/>
                  </a:cubicBezTo>
                  <a:cubicBezTo>
                    <a:pt x="1832" y="380"/>
                    <a:pt x="1979" y="198"/>
                    <a:pt x="2173" y="118"/>
                  </a:cubicBezTo>
                  <a:cubicBezTo>
                    <a:pt x="2206" y="95"/>
                    <a:pt x="2218" y="62"/>
                    <a:pt x="2206" y="39"/>
                  </a:cubicBezTo>
                  <a:cubicBezTo>
                    <a:pt x="2189" y="13"/>
                    <a:pt x="2166" y="0"/>
                    <a:pt x="214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47"/>
            <p:cNvSpPr/>
            <p:nvPr/>
          </p:nvSpPr>
          <p:spPr>
            <a:xfrm>
              <a:off x="3194612" y="1867021"/>
              <a:ext cx="951596" cy="938468"/>
            </a:xfrm>
            <a:custGeom>
              <a:avLst/>
              <a:gdLst/>
              <a:ahLst/>
              <a:cxnLst/>
              <a:rect l="l" t="t" r="r" b="b"/>
              <a:pathLst>
                <a:path w="14746" h="14542" extrusionOk="0">
                  <a:moveTo>
                    <a:pt x="7420" y="3456"/>
                  </a:moveTo>
                  <a:cubicBezTo>
                    <a:pt x="7440" y="3456"/>
                    <a:pt x="7461" y="3456"/>
                    <a:pt x="7481" y="3456"/>
                  </a:cubicBezTo>
                  <a:cubicBezTo>
                    <a:pt x="9573" y="3491"/>
                    <a:pt x="11244" y="5184"/>
                    <a:pt x="11244" y="7276"/>
                  </a:cubicBezTo>
                  <a:cubicBezTo>
                    <a:pt x="11222" y="9384"/>
                    <a:pt x="9505" y="11085"/>
                    <a:pt x="7399" y="11085"/>
                  </a:cubicBezTo>
                  <a:cubicBezTo>
                    <a:pt x="7393" y="11085"/>
                    <a:pt x="7386" y="11085"/>
                    <a:pt x="7379" y="11085"/>
                  </a:cubicBezTo>
                  <a:cubicBezTo>
                    <a:pt x="5265" y="11062"/>
                    <a:pt x="3582" y="9323"/>
                    <a:pt x="3616" y="7220"/>
                  </a:cubicBezTo>
                  <a:cubicBezTo>
                    <a:pt x="3638" y="5137"/>
                    <a:pt x="5345" y="3456"/>
                    <a:pt x="7420" y="3456"/>
                  </a:cubicBezTo>
                  <a:close/>
                  <a:moveTo>
                    <a:pt x="6697" y="0"/>
                  </a:moveTo>
                  <a:lnTo>
                    <a:pt x="6503" y="1649"/>
                  </a:lnTo>
                  <a:cubicBezTo>
                    <a:pt x="6185" y="1695"/>
                    <a:pt x="5856" y="1774"/>
                    <a:pt x="5548" y="1888"/>
                  </a:cubicBezTo>
                  <a:lnTo>
                    <a:pt x="4514" y="512"/>
                  </a:lnTo>
                  <a:lnTo>
                    <a:pt x="3105" y="1308"/>
                  </a:lnTo>
                  <a:lnTo>
                    <a:pt x="3775" y="2832"/>
                  </a:lnTo>
                  <a:cubicBezTo>
                    <a:pt x="3514" y="3036"/>
                    <a:pt x="3275" y="3264"/>
                    <a:pt x="3059" y="3502"/>
                  </a:cubicBezTo>
                  <a:lnTo>
                    <a:pt x="1468" y="2820"/>
                  </a:lnTo>
                  <a:lnTo>
                    <a:pt x="649" y="4207"/>
                  </a:lnTo>
                  <a:lnTo>
                    <a:pt x="2001" y="5196"/>
                  </a:lnTo>
                  <a:cubicBezTo>
                    <a:pt x="1877" y="5503"/>
                    <a:pt x="1786" y="5821"/>
                    <a:pt x="1718" y="6139"/>
                  </a:cubicBezTo>
                  <a:lnTo>
                    <a:pt x="1" y="6333"/>
                  </a:lnTo>
                  <a:lnTo>
                    <a:pt x="1" y="7936"/>
                  </a:lnTo>
                  <a:lnTo>
                    <a:pt x="1672" y="8129"/>
                  </a:lnTo>
                  <a:cubicBezTo>
                    <a:pt x="1718" y="8459"/>
                    <a:pt x="1797" y="8766"/>
                    <a:pt x="1900" y="9084"/>
                  </a:cubicBezTo>
                  <a:lnTo>
                    <a:pt x="513" y="10096"/>
                  </a:lnTo>
                  <a:lnTo>
                    <a:pt x="1331" y="11483"/>
                  </a:lnTo>
                  <a:lnTo>
                    <a:pt x="2866" y="10823"/>
                  </a:lnTo>
                  <a:cubicBezTo>
                    <a:pt x="3082" y="11085"/>
                    <a:pt x="3309" y="11313"/>
                    <a:pt x="3548" y="11528"/>
                  </a:cubicBezTo>
                  <a:lnTo>
                    <a:pt x="2866" y="13097"/>
                  </a:lnTo>
                  <a:lnTo>
                    <a:pt x="4275" y="13905"/>
                  </a:lnTo>
                  <a:lnTo>
                    <a:pt x="5276" y="12574"/>
                  </a:lnTo>
                  <a:cubicBezTo>
                    <a:pt x="5583" y="12688"/>
                    <a:pt x="5901" y="12779"/>
                    <a:pt x="6220" y="12847"/>
                  </a:cubicBezTo>
                  <a:lnTo>
                    <a:pt x="6424" y="14541"/>
                  </a:lnTo>
                  <a:lnTo>
                    <a:pt x="8050" y="14541"/>
                  </a:lnTo>
                  <a:lnTo>
                    <a:pt x="8243" y="12904"/>
                  </a:lnTo>
                  <a:cubicBezTo>
                    <a:pt x="8572" y="12847"/>
                    <a:pt x="8891" y="12768"/>
                    <a:pt x="9198" y="12665"/>
                  </a:cubicBezTo>
                  <a:lnTo>
                    <a:pt x="10232" y="14041"/>
                  </a:lnTo>
                  <a:lnTo>
                    <a:pt x="11642" y="13233"/>
                  </a:lnTo>
                  <a:lnTo>
                    <a:pt x="10972" y="11710"/>
                  </a:lnTo>
                  <a:cubicBezTo>
                    <a:pt x="11233" y="11505"/>
                    <a:pt x="11472" y="11290"/>
                    <a:pt x="11687" y="11040"/>
                  </a:cubicBezTo>
                  <a:lnTo>
                    <a:pt x="13279" y="11722"/>
                  </a:lnTo>
                  <a:lnTo>
                    <a:pt x="14098" y="10335"/>
                  </a:lnTo>
                  <a:lnTo>
                    <a:pt x="12745" y="9345"/>
                  </a:lnTo>
                  <a:cubicBezTo>
                    <a:pt x="12870" y="9039"/>
                    <a:pt x="12961" y="8721"/>
                    <a:pt x="13029" y="8402"/>
                  </a:cubicBezTo>
                  <a:lnTo>
                    <a:pt x="14746" y="8208"/>
                  </a:lnTo>
                  <a:lnTo>
                    <a:pt x="14746" y="6606"/>
                  </a:lnTo>
                  <a:lnTo>
                    <a:pt x="13074" y="6412"/>
                  </a:lnTo>
                  <a:cubicBezTo>
                    <a:pt x="13029" y="6094"/>
                    <a:pt x="12950" y="5776"/>
                    <a:pt x="12847" y="5469"/>
                  </a:cubicBezTo>
                  <a:lnTo>
                    <a:pt x="14234" y="4446"/>
                  </a:lnTo>
                  <a:lnTo>
                    <a:pt x="13427" y="3059"/>
                  </a:lnTo>
                  <a:lnTo>
                    <a:pt x="11881" y="3718"/>
                  </a:lnTo>
                  <a:cubicBezTo>
                    <a:pt x="11677" y="3456"/>
                    <a:pt x="11449" y="3229"/>
                    <a:pt x="11199" y="3014"/>
                  </a:cubicBezTo>
                  <a:lnTo>
                    <a:pt x="11892" y="1445"/>
                  </a:lnTo>
                  <a:lnTo>
                    <a:pt x="10482" y="637"/>
                  </a:lnTo>
                  <a:lnTo>
                    <a:pt x="9482" y="1979"/>
                  </a:lnTo>
                  <a:cubicBezTo>
                    <a:pt x="9175" y="1854"/>
                    <a:pt x="8857" y="1763"/>
                    <a:pt x="8527" y="1695"/>
                  </a:cubicBezTo>
                  <a:lnTo>
                    <a:pt x="8334" y="0"/>
                  </a:lnTo>
                  <a:close/>
                </a:path>
              </a:pathLst>
            </a:custGeom>
            <a:solidFill>
              <a:schemeClr val="lt1"/>
            </a:solidFill>
            <a:ln w="1905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47"/>
            <p:cNvSpPr/>
            <p:nvPr/>
          </p:nvSpPr>
          <p:spPr>
            <a:xfrm>
              <a:off x="3164738" y="3340201"/>
              <a:ext cx="645617" cy="636685"/>
            </a:xfrm>
            <a:custGeom>
              <a:avLst/>
              <a:gdLst/>
              <a:ahLst/>
              <a:cxnLst/>
              <a:rect l="l" t="t" r="r" b="b"/>
              <a:pathLst>
                <a:path w="14746" h="14542" extrusionOk="0">
                  <a:moveTo>
                    <a:pt x="7420" y="3456"/>
                  </a:moveTo>
                  <a:cubicBezTo>
                    <a:pt x="7440" y="3456"/>
                    <a:pt x="7461" y="3456"/>
                    <a:pt x="7481" y="3456"/>
                  </a:cubicBezTo>
                  <a:cubicBezTo>
                    <a:pt x="9573" y="3491"/>
                    <a:pt x="11244" y="5184"/>
                    <a:pt x="11244" y="7276"/>
                  </a:cubicBezTo>
                  <a:cubicBezTo>
                    <a:pt x="11222" y="9384"/>
                    <a:pt x="9505" y="11085"/>
                    <a:pt x="7399" y="11085"/>
                  </a:cubicBezTo>
                  <a:cubicBezTo>
                    <a:pt x="7393" y="11085"/>
                    <a:pt x="7386" y="11085"/>
                    <a:pt x="7379" y="11085"/>
                  </a:cubicBezTo>
                  <a:cubicBezTo>
                    <a:pt x="5265" y="11062"/>
                    <a:pt x="3582" y="9323"/>
                    <a:pt x="3616" y="7220"/>
                  </a:cubicBezTo>
                  <a:cubicBezTo>
                    <a:pt x="3638" y="5137"/>
                    <a:pt x="5345" y="3456"/>
                    <a:pt x="7420" y="3456"/>
                  </a:cubicBezTo>
                  <a:close/>
                  <a:moveTo>
                    <a:pt x="6697" y="0"/>
                  </a:moveTo>
                  <a:lnTo>
                    <a:pt x="6503" y="1649"/>
                  </a:lnTo>
                  <a:cubicBezTo>
                    <a:pt x="6185" y="1695"/>
                    <a:pt x="5856" y="1774"/>
                    <a:pt x="5548" y="1888"/>
                  </a:cubicBezTo>
                  <a:lnTo>
                    <a:pt x="4514" y="512"/>
                  </a:lnTo>
                  <a:lnTo>
                    <a:pt x="3105" y="1308"/>
                  </a:lnTo>
                  <a:lnTo>
                    <a:pt x="3775" y="2832"/>
                  </a:lnTo>
                  <a:cubicBezTo>
                    <a:pt x="3514" y="3036"/>
                    <a:pt x="3275" y="3264"/>
                    <a:pt x="3059" y="3502"/>
                  </a:cubicBezTo>
                  <a:lnTo>
                    <a:pt x="1468" y="2820"/>
                  </a:lnTo>
                  <a:lnTo>
                    <a:pt x="649" y="4207"/>
                  </a:lnTo>
                  <a:lnTo>
                    <a:pt x="2001" y="5196"/>
                  </a:lnTo>
                  <a:cubicBezTo>
                    <a:pt x="1877" y="5503"/>
                    <a:pt x="1786" y="5821"/>
                    <a:pt x="1718" y="6139"/>
                  </a:cubicBezTo>
                  <a:lnTo>
                    <a:pt x="1" y="6333"/>
                  </a:lnTo>
                  <a:lnTo>
                    <a:pt x="1" y="7936"/>
                  </a:lnTo>
                  <a:lnTo>
                    <a:pt x="1672" y="8129"/>
                  </a:lnTo>
                  <a:cubicBezTo>
                    <a:pt x="1718" y="8459"/>
                    <a:pt x="1797" y="8766"/>
                    <a:pt x="1900" y="9084"/>
                  </a:cubicBezTo>
                  <a:lnTo>
                    <a:pt x="513" y="10096"/>
                  </a:lnTo>
                  <a:lnTo>
                    <a:pt x="1331" y="11483"/>
                  </a:lnTo>
                  <a:lnTo>
                    <a:pt x="2866" y="10823"/>
                  </a:lnTo>
                  <a:cubicBezTo>
                    <a:pt x="3082" y="11085"/>
                    <a:pt x="3309" y="11313"/>
                    <a:pt x="3548" y="11528"/>
                  </a:cubicBezTo>
                  <a:lnTo>
                    <a:pt x="2866" y="13097"/>
                  </a:lnTo>
                  <a:lnTo>
                    <a:pt x="4275" y="13905"/>
                  </a:lnTo>
                  <a:lnTo>
                    <a:pt x="5276" y="12574"/>
                  </a:lnTo>
                  <a:cubicBezTo>
                    <a:pt x="5583" y="12688"/>
                    <a:pt x="5901" y="12779"/>
                    <a:pt x="6220" y="12847"/>
                  </a:cubicBezTo>
                  <a:lnTo>
                    <a:pt x="6424" y="14541"/>
                  </a:lnTo>
                  <a:lnTo>
                    <a:pt x="8050" y="14541"/>
                  </a:lnTo>
                  <a:lnTo>
                    <a:pt x="8243" y="12904"/>
                  </a:lnTo>
                  <a:cubicBezTo>
                    <a:pt x="8572" y="12847"/>
                    <a:pt x="8891" y="12768"/>
                    <a:pt x="9198" y="12665"/>
                  </a:cubicBezTo>
                  <a:lnTo>
                    <a:pt x="10232" y="14041"/>
                  </a:lnTo>
                  <a:lnTo>
                    <a:pt x="11642" y="13233"/>
                  </a:lnTo>
                  <a:lnTo>
                    <a:pt x="10972" y="11710"/>
                  </a:lnTo>
                  <a:cubicBezTo>
                    <a:pt x="11233" y="11505"/>
                    <a:pt x="11472" y="11290"/>
                    <a:pt x="11687" y="11040"/>
                  </a:cubicBezTo>
                  <a:lnTo>
                    <a:pt x="13279" y="11722"/>
                  </a:lnTo>
                  <a:lnTo>
                    <a:pt x="14098" y="10335"/>
                  </a:lnTo>
                  <a:lnTo>
                    <a:pt x="12745" y="9345"/>
                  </a:lnTo>
                  <a:cubicBezTo>
                    <a:pt x="12870" y="9039"/>
                    <a:pt x="12961" y="8721"/>
                    <a:pt x="13029" y="8402"/>
                  </a:cubicBezTo>
                  <a:lnTo>
                    <a:pt x="14746" y="8208"/>
                  </a:lnTo>
                  <a:lnTo>
                    <a:pt x="14746" y="6606"/>
                  </a:lnTo>
                  <a:lnTo>
                    <a:pt x="13074" y="6412"/>
                  </a:lnTo>
                  <a:cubicBezTo>
                    <a:pt x="13029" y="6094"/>
                    <a:pt x="12950" y="5776"/>
                    <a:pt x="12847" y="5469"/>
                  </a:cubicBezTo>
                  <a:lnTo>
                    <a:pt x="14234" y="4446"/>
                  </a:lnTo>
                  <a:lnTo>
                    <a:pt x="13427" y="3059"/>
                  </a:lnTo>
                  <a:lnTo>
                    <a:pt x="11881" y="3718"/>
                  </a:lnTo>
                  <a:cubicBezTo>
                    <a:pt x="11677" y="3456"/>
                    <a:pt x="11449" y="3229"/>
                    <a:pt x="11199" y="3014"/>
                  </a:cubicBezTo>
                  <a:lnTo>
                    <a:pt x="11892" y="1445"/>
                  </a:lnTo>
                  <a:lnTo>
                    <a:pt x="10482" y="637"/>
                  </a:lnTo>
                  <a:lnTo>
                    <a:pt x="9482" y="1979"/>
                  </a:lnTo>
                  <a:cubicBezTo>
                    <a:pt x="9175" y="1854"/>
                    <a:pt x="8857" y="1763"/>
                    <a:pt x="8527" y="1695"/>
                  </a:cubicBezTo>
                  <a:lnTo>
                    <a:pt x="833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425" name="Google Shape;425;p47"/>
          <p:cNvCxnSpPr/>
          <p:nvPr/>
        </p:nvCxnSpPr>
        <p:spPr>
          <a:xfrm>
            <a:off x="2437735" y="1756450"/>
            <a:ext cx="1094400" cy="383100"/>
          </a:xfrm>
          <a:prstGeom prst="bentConnector3">
            <a:avLst>
              <a:gd name="adj1" fmla="val 50000"/>
            </a:avLst>
          </a:prstGeom>
          <a:noFill/>
          <a:ln w="9525" cap="flat" cmpd="sng">
            <a:solidFill>
              <a:schemeClr val="accent6"/>
            </a:solidFill>
            <a:prstDash val="solid"/>
            <a:round/>
            <a:headEnd type="oval" w="med" len="med"/>
            <a:tailEnd type="none" w="med" len="med"/>
          </a:ln>
        </p:spPr>
      </p:cxnSp>
      <p:cxnSp>
        <p:nvCxnSpPr>
          <p:cNvPr id="426" name="Google Shape;426;p47"/>
          <p:cNvCxnSpPr/>
          <p:nvPr/>
        </p:nvCxnSpPr>
        <p:spPr>
          <a:xfrm flipH="1">
            <a:off x="5217435" y="3250250"/>
            <a:ext cx="1488300" cy="673200"/>
          </a:xfrm>
          <a:prstGeom prst="bentConnector3">
            <a:avLst>
              <a:gd name="adj1" fmla="val 50000"/>
            </a:avLst>
          </a:prstGeom>
          <a:noFill/>
          <a:ln w="9525" cap="flat" cmpd="sng">
            <a:solidFill>
              <a:schemeClr val="accent6"/>
            </a:solidFill>
            <a:prstDash val="solid"/>
            <a:round/>
            <a:headEnd type="oval" w="med" len="med"/>
            <a:tailEnd type="none" w="med" len="med"/>
          </a:ln>
        </p:spPr>
      </p:cxn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430"/>
        <p:cNvGrpSpPr/>
        <p:nvPr/>
      </p:nvGrpSpPr>
      <p:grpSpPr>
        <a:xfrm>
          <a:off x="0" y="0"/>
          <a:ext cx="0" cy="0"/>
          <a:chOff x="0" y="0"/>
          <a:chExt cx="0" cy="0"/>
        </a:xfrm>
      </p:grpSpPr>
      <p:sp>
        <p:nvSpPr>
          <p:cNvPr id="431" name="Google Shape;431;p48"/>
          <p:cNvSpPr/>
          <p:nvPr/>
        </p:nvSpPr>
        <p:spPr>
          <a:xfrm>
            <a:off x="3289900" y="165550"/>
            <a:ext cx="5606100" cy="1023000"/>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48"/>
          <p:cNvSpPr txBox="1"/>
          <p:nvPr/>
        </p:nvSpPr>
        <p:spPr>
          <a:xfrm>
            <a:off x="312800" y="1335825"/>
            <a:ext cx="4508400" cy="3275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900">
                <a:latin typeface="Darker Grotesque Medium"/>
                <a:ea typeface="Darker Grotesque Medium"/>
                <a:cs typeface="Darker Grotesque Medium"/>
                <a:sym typeface="Darker Grotesque Medium"/>
              </a:rPr>
              <a:t>Data Acquisition and Exploration:</a:t>
            </a:r>
            <a:endParaRPr sz="1900">
              <a:latin typeface="Darker Grotesque Medium"/>
              <a:ea typeface="Darker Grotesque Medium"/>
              <a:cs typeface="Darker Grotesque Medium"/>
              <a:sym typeface="Darker Grotesque Medium"/>
            </a:endParaRPr>
          </a:p>
          <a:p>
            <a:pPr marL="0" lvl="0" indent="0" algn="l" rtl="0">
              <a:spcBef>
                <a:spcPts val="0"/>
              </a:spcBef>
              <a:spcAft>
                <a:spcPts val="0"/>
              </a:spcAft>
              <a:buNone/>
            </a:pPr>
            <a:r>
              <a:rPr lang="en" sz="1900">
                <a:latin typeface="Darker Grotesque Medium"/>
                <a:ea typeface="Darker Grotesque Medium"/>
                <a:cs typeface="Darker Grotesque Medium"/>
                <a:sym typeface="Darker Grotesque Medium"/>
              </a:rPr>
              <a:t>	Scraping Spotify API</a:t>
            </a:r>
            <a:endParaRPr sz="1900">
              <a:latin typeface="Darker Grotesque Medium"/>
              <a:ea typeface="Darker Grotesque Medium"/>
              <a:cs typeface="Darker Grotesque Medium"/>
              <a:sym typeface="Darker Grotesque Medium"/>
            </a:endParaRPr>
          </a:p>
          <a:p>
            <a:pPr marL="0" lvl="0" indent="457200" algn="l" rtl="0">
              <a:spcBef>
                <a:spcPts val="0"/>
              </a:spcBef>
              <a:spcAft>
                <a:spcPts val="0"/>
              </a:spcAft>
              <a:buNone/>
            </a:pPr>
            <a:r>
              <a:rPr lang="en" sz="1900">
                <a:latin typeface="Darker Grotesque Medium"/>
                <a:ea typeface="Darker Grotesque Medium"/>
                <a:cs typeface="Darker Grotesque Medium"/>
                <a:sym typeface="Darker Grotesque Medium"/>
              </a:rPr>
              <a:t>Identifying Predictors</a:t>
            </a:r>
            <a:endParaRPr sz="1900">
              <a:latin typeface="Darker Grotesque Medium"/>
              <a:ea typeface="Darker Grotesque Medium"/>
              <a:cs typeface="Darker Grotesque Medium"/>
              <a:sym typeface="Darker Grotesque Medium"/>
            </a:endParaRPr>
          </a:p>
          <a:p>
            <a:pPr marL="0" lvl="0" indent="0" algn="l" rtl="0">
              <a:spcBef>
                <a:spcPts val="0"/>
              </a:spcBef>
              <a:spcAft>
                <a:spcPts val="0"/>
              </a:spcAft>
              <a:buNone/>
            </a:pPr>
            <a:r>
              <a:rPr lang="en" sz="1900">
                <a:latin typeface="Darker Grotesque Medium"/>
                <a:ea typeface="Darker Grotesque Medium"/>
                <a:cs typeface="Darker Grotesque Medium"/>
                <a:sym typeface="Darker Grotesque Medium"/>
              </a:rPr>
              <a:t>Data pre-processing:</a:t>
            </a:r>
            <a:endParaRPr sz="1900">
              <a:latin typeface="Darker Grotesque Medium"/>
              <a:ea typeface="Darker Grotesque Medium"/>
              <a:cs typeface="Darker Grotesque Medium"/>
              <a:sym typeface="Darker Grotesque Medium"/>
            </a:endParaRPr>
          </a:p>
          <a:p>
            <a:pPr marL="0" lvl="0" indent="0" algn="l" rtl="0">
              <a:spcBef>
                <a:spcPts val="0"/>
              </a:spcBef>
              <a:spcAft>
                <a:spcPts val="0"/>
              </a:spcAft>
              <a:buNone/>
            </a:pPr>
            <a:r>
              <a:rPr lang="en" sz="1900">
                <a:latin typeface="Darker Grotesque Medium"/>
                <a:ea typeface="Darker Grotesque Medium"/>
                <a:cs typeface="Darker Grotesque Medium"/>
                <a:sym typeface="Darker Grotesque Medium"/>
              </a:rPr>
              <a:t>	</a:t>
            </a:r>
            <a:r>
              <a:rPr lang="en" sz="1900">
                <a:solidFill>
                  <a:schemeClr val="dk1"/>
                </a:solidFill>
                <a:latin typeface="Darker Grotesque Medium"/>
                <a:ea typeface="Darker Grotesque Medium"/>
                <a:cs typeface="Darker Grotesque Medium"/>
                <a:sym typeface="Darker Grotesque Medium"/>
              </a:rPr>
              <a:t>Variable coding</a:t>
            </a:r>
            <a:endParaRPr sz="1900">
              <a:solidFill>
                <a:schemeClr val="dk1"/>
              </a:solidFill>
              <a:latin typeface="Darker Grotesque Medium"/>
              <a:ea typeface="Darker Grotesque Medium"/>
              <a:cs typeface="Darker Grotesque Medium"/>
              <a:sym typeface="Darker Grotesque Medium"/>
            </a:endParaRPr>
          </a:p>
          <a:p>
            <a:pPr marL="0" lvl="0" indent="0" algn="l" rtl="0">
              <a:spcBef>
                <a:spcPts val="0"/>
              </a:spcBef>
              <a:spcAft>
                <a:spcPts val="0"/>
              </a:spcAft>
              <a:buNone/>
            </a:pPr>
            <a:r>
              <a:rPr lang="en" sz="1900">
                <a:solidFill>
                  <a:schemeClr val="dk1"/>
                </a:solidFill>
                <a:latin typeface="Darker Grotesque Medium"/>
                <a:ea typeface="Darker Grotesque Medium"/>
                <a:cs typeface="Darker Grotesque Medium"/>
                <a:sym typeface="Darker Grotesque Medium"/>
              </a:rPr>
              <a:t>Selecting Prediction models</a:t>
            </a:r>
            <a:endParaRPr sz="1900">
              <a:solidFill>
                <a:schemeClr val="dk1"/>
              </a:solidFill>
              <a:latin typeface="Darker Grotesque Medium"/>
              <a:ea typeface="Darker Grotesque Medium"/>
              <a:cs typeface="Darker Grotesque Medium"/>
              <a:sym typeface="Darker Grotesque Medium"/>
            </a:endParaRPr>
          </a:p>
          <a:p>
            <a:pPr marL="0" lvl="0" indent="0" algn="l" rtl="0">
              <a:spcBef>
                <a:spcPts val="0"/>
              </a:spcBef>
              <a:spcAft>
                <a:spcPts val="0"/>
              </a:spcAft>
              <a:buNone/>
            </a:pPr>
            <a:r>
              <a:rPr lang="en" sz="1900">
                <a:solidFill>
                  <a:schemeClr val="dk1"/>
                </a:solidFill>
                <a:latin typeface="Darker Grotesque Medium"/>
                <a:ea typeface="Darker Grotesque Medium"/>
                <a:cs typeface="Darker Grotesque Medium"/>
                <a:sym typeface="Darker Grotesque Medium"/>
              </a:rPr>
              <a:t>Deployment</a:t>
            </a:r>
            <a:endParaRPr sz="1900">
              <a:solidFill>
                <a:schemeClr val="dk1"/>
              </a:solidFill>
              <a:latin typeface="Darker Grotesque Medium"/>
              <a:ea typeface="Darker Grotesque Medium"/>
              <a:cs typeface="Darker Grotesque Medium"/>
              <a:sym typeface="Darker Grotesque Medium"/>
            </a:endParaRPr>
          </a:p>
          <a:p>
            <a:pPr marL="0" lvl="0" indent="0" algn="l" rtl="0">
              <a:spcBef>
                <a:spcPts val="0"/>
              </a:spcBef>
              <a:spcAft>
                <a:spcPts val="0"/>
              </a:spcAft>
              <a:buNone/>
            </a:pPr>
            <a:r>
              <a:rPr lang="en" sz="1900">
                <a:solidFill>
                  <a:schemeClr val="dk1"/>
                </a:solidFill>
                <a:latin typeface="Darker Grotesque Medium"/>
                <a:ea typeface="Darker Grotesque Medium"/>
                <a:cs typeface="Darker Grotesque Medium"/>
                <a:sym typeface="Darker Grotesque Medium"/>
              </a:rPr>
              <a:t>Results</a:t>
            </a:r>
            <a:endParaRPr sz="1900">
              <a:solidFill>
                <a:schemeClr val="dk1"/>
              </a:solidFill>
              <a:latin typeface="Darker Grotesque Medium"/>
              <a:ea typeface="Darker Grotesque Medium"/>
              <a:cs typeface="Darker Grotesque Medium"/>
              <a:sym typeface="Darker Grotesque Medium"/>
            </a:endParaRPr>
          </a:p>
          <a:p>
            <a:pPr marL="0" lvl="0" indent="0" algn="l" rtl="0">
              <a:spcBef>
                <a:spcPts val="0"/>
              </a:spcBef>
              <a:spcAft>
                <a:spcPts val="0"/>
              </a:spcAft>
              <a:buNone/>
            </a:pPr>
            <a:endParaRPr>
              <a:solidFill>
                <a:schemeClr val="dk1"/>
              </a:solidFill>
              <a:latin typeface="Darker Grotesque Medium"/>
              <a:ea typeface="Darker Grotesque Medium"/>
              <a:cs typeface="Darker Grotesque Medium"/>
              <a:sym typeface="Darker Grotesque Medium"/>
            </a:endParaRPr>
          </a:p>
          <a:p>
            <a:pPr marL="0" lvl="0" indent="0" algn="l" rtl="0">
              <a:spcBef>
                <a:spcPts val="0"/>
              </a:spcBef>
              <a:spcAft>
                <a:spcPts val="0"/>
              </a:spcAft>
              <a:buNone/>
            </a:pPr>
            <a:endParaRPr>
              <a:latin typeface="Darker Grotesque Medium"/>
              <a:ea typeface="Darker Grotesque Medium"/>
              <a:cs typeface="Darker Grotesque Medium"/>
              <a:sym typeface="Darker Grotesque Medium"/>
            </a:endParaRPr>
          </a:p>
        </p:txBody>
      </p:sp>
      <p:pic>
        <p:nvPicPr>
          <p:cNvPr id="433" name="Google Shape;433;p48"/>
          <p:cNvPicPr preferRelativeResize="0"/>
          <p:nvPr/>
        </p:nvPicPr>
        <p:blipFill>
          <a:blip r:embed="rId3">
            <a:alphaModFix/>
          </a:blip>
          <a:stretch>
            <a:fillRect/>
          </a:stretch>
        </p:blipFill>
        <p:spPr>
          <a:xfrm>
            <a:off x="3663450" y="1455125"/>
            <a:ext cx="5232550" cy="3036500"/>
          </a:xfrm>
          <a:prstGeom prst="rect">
            <a:avLst/>
          </a:prstGeom>
          <a:noFill/>
          <a:ln>
            <a:noFill/>
          </a:ln>
        </p:spPr>
      </p:pic>
      <p:sp>
        <p:nvSpPr>
          <p:cNvPr id="434" name="Google Shape;434;p48"/>
          <p:cNvSpPr txBox="1">
            <a:spLocks noGrp="1"/>
          </p:cNvSpPr>
          <p:nvPr>
            <p:ph type="title"/>
          </p:nvPr>
        </p:nvSpPr>
        <p:spPr>
          <a:xfrm>
            <a:off x="2671697" y="390700"/>
            <a:ext cx="5752200" cy="57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Steps Taken For Data Analysis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38"/>
        <p:cNvGrpSpPr/>
        <p:nvPr/>
      </p:nvGrpSpPr>
      <p:grpSpPr>
        <a:xfrm>
          <a:off x="0" y="0"/>
          <a:ext cx="0" cy="0"/>
          <a:chOff x="0" y="0"/>
          <a:chExt cx="0" cy="0"/>
        </a:xfrm>
      </p:grpSpPr>
      <p:sp>
        <p:nvSpPr>
          <p:cNvPr id="439" name="Google Shape;439;p49"/>
          <p:cNvSpPr txBox="1">
            <a:spLocks noGrp="1"/>
          </p:cNvSpPr>
          <p:nvPr>
            <p:ph type="title"/>
          </p:nvPr>
        </p:nvSpPr>
        <p:spPr>
          <a:xfrm>
            <a:off x="5966775" y="174200"/>
            <a:ext cx="3005100" cy="57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Spotify Web API</a:t>
            </a:r>
            <a:endParaRPr/>
          </a:p>
        </p:txBody>
      </p:sp>
      <p:sp>
        <p:nvSpPr>
          <p:cNvPr id="440" name="Google Shape;440;p49"/>
          <p:cNvSpPr txBox="1"/>
          <p:nvPr/>
        </p:nvSpPr>
        <p:spPr>
          <a:xfrm>
            <a:off x="5658175" y="1041675"/>
            <a:ext cx="3421500" cy="2549100"/>
          </a:xfrm>
          <a:prstGeom prst="rect">
            <a:avLst/>
          </a:prstGeom>
          <a:noFill/>
          <a:ln>
            <a:noFill/>
          </a:ln>
        </p:spPr>
        <p:txBody>
          <a:bodyPr spcFirstLastPara="1" wrap="square" lIns="91425" tIns="91425" rIns="91425" bIns="91425" anchor="t" anchorCtr="0">
            <a:noAutofit/>
          </a:bodyPr>
          <a:lstStyle/>
          <a:p>
            <a:pPr marL="457200" lvl="0" indent="-304800" algn="just" rtl="0">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Popular Artists of various genres picked to see clear differences in trends. </a:t>
            </a:r>
            <a:endParaRPr sz="1200">
              <a:solidFill>
                <a:schemeClr val="dk1"/>
              </a:solidFill>
              <a:latin typeface="Times New Roman"/>
              <a:ea typeface="Times New Roman"/>
              <a:cs typeface="Times New Roman"/>
              <a:sym typeface="Times New Roman"/>
            </a:endParaRPr>
          </a:p>
          <a:p>
            <a:pPr marL="457200" lvl="0" indent="-304800" algn="just" rtl="0">
              <a:spcBef>
                <a:spcPts val="1000"/>
              </a:spcBef>
              <a:spcAft>
                <a:spcPts val="100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Gained Spotify Client Credentials to gain access to the developer and scrape the Country Data and Artist data.</a:t>
            </a:r>
            <a:endParaRPr sz="1200">
              <a:solidFill>
                <a:schemeClr val="dk1"/>
              </a:solidFill>
              <a:latin typeface="Times New Roman"/>
              <a:ea typeface="Times New Roman"/>
              <a:cs typeface="Times New Roman"/>
              <a:sym typeface="Times New Roman"/>
            </a:endParaRPr>
          </a:p>
        </p:txBody>
      </p:sp>
      <p:graphicFrame>
        <p:nvGraphicFramePr>
          <p:cNvPr id="441" name="Google Shape;441;p49"/>
          <p:cNvGraphicFramePr/>
          <p:nvPr/>
        </p:nvGraphicFramePr>
        <p:xfrm>
          <a:off x="103100" y="1041675"/>
          <a:ext cx="3000000" cy="3000000"/>
        </p:xfrm>
        <a:graphic>
          <a:graphicData uri="http://schemas.openxmlformats.org/drawingml/2006/table">
            <a:tbl>
              <a:tblPr firstRow="1" firstCol="1" bandRow="1">
                <a:noFill/>
                <a:tableStyleId>{39DCD967-83AA-42CD-850E-E5480E44A8DF}</a:tableStyleId>
              </a:tblPr>
              <a:tblGrid>
                <a:gridCol w="1392700">
                  <a:extLst>
                    <a:ext uri="{9D8B030D-6E8A-4147-A177-3AD203B41FA5}">
                      <a16:colId xmlns:a16="http://schemas.microsoft.com/office/drawing/2014/main" val="20000"/>
                    </a:ext>
                  </a:extLst>
                </a:gridCol>
                <a:gridCol w="1120275">
                  <a:extLst>
                    <a:ext uri="{9D8B030D-6E8A-4147-A177-3AD203B41FA5}">
                      <a16:colId xmlns:a16="http://schemas.microsoft.com/office/drawing/2014/main" val="20001"/>
                    </a:ext>
                  </a:extLst>
                </a:gridCol>
                <a:gridCol w="1669050">
                  <a:extLst>
                    <a:ext uri="{9D8B030D-6E8A-4147-A177-3AD203B41FA5}">
                      <a16:colId xmlns:a16="http://schemas.microsoft.com/office/drawing/2014/main" val="20002"/>
                    </a:ext>
                  </a:extLst>
                </a:gridCol>
                <a:gridCol w="1429125">
                  <a:extLst>
                    <a:ext uri="{9D8B030D-6E8A-4147-A177-3AD203B41FA5}">
                      <a16:colId xmlns:a16="http://schemas.microsoft.com/office/drawing/2014/main" val="20003"/>
                    </a:ext>
                  </a:extLst>
                </a:gridCol>
              </a:tblGrid>
              <a:tr h="156350">
                <a:tc>
                  <a:txBody>
                    <a:bodyPr/>
                    <a:lstStyle/>
                    <a:p>
                      <a:pPr marL="0" lvl="0" indent="57150" algn="ctr" rtl="0">
                        <a:spcBef>
                          <a:spcPts val="0"/>
                        </a:spcBef>
                        <a:spcAft>
                          <a:spcPts val="0"/>
                        </a:spcAft>
                        <a:buNone/>
                      </a:pPr>
                      <a:r>
                        <a:rPr lang="en" sz="1200" b="1">
                          <a:solidFill>
                            <a:srgbClr val="FFFFFF"/>
                          </a:solidFill>
                          <a:latin typeface="Times New Roman"/>
                          <a:ea typeface="Times New Roman"/>
                          <a:cs typeface="Times New Roman"/>
                          <a:sym typeface="Times New Roman"/>
                        </a:rPr>
                        <a:t>Artist Name</a:t>
                      </a:r>
                      <a:endParaRPr sz="1200" b="1">
                        <a:solidFill>
                          <a:srgbClr val="FFFFFF"/>
                        </a:solidFill>
                        <a:latin typeface="Times New Roman"/>
                        <a:ea typeface="Times New Roman"/>
                        <a:cs typeface="Times New Roman"/>
                        <a:sym typeface="Times New Roman"/>
                      </a:endParaRPr>
                    </a:p>
                  </a:txBody>
                  <a:tcPr marL="68575" marR="68575" marT="0" marB="0"/>
                </a:tc>
                <a:tc>
                  <a:txBody>
                    <a:bodyPr/>
                    <a:lstStyle/>
                    <a:p>
                      <a:pPr marL="0" lvl="0" indent="57150" algn="ctr" rtl="0">
                        <a:spcBef>
                          <a:spcPts val="0"/>
                        </a:spcBef>
                        <a:spcAft>
                          <a:spcPts val="0"/>
                        </a:spcAft>
                        <a:buNone/>
                      </a:pPr>
                      <a:r>
                        <a:rPr lang="en" sz="1200" b="1">
                          <a:solidFill>
                            <a:srgbClr val="FFFFFF"/>
                          </a:solidFill>
                          <a:latin typeface="Times New Roman"/>
                          <a:ea typeface="Times New Roman"/>
                          <a:cs typeface="Times New Roman"/>
                          <a:sym typeface="Times New Roman"/>
                        </a:rPr>
                        <a:t>Genre</a:t>
                      </a:r>
                      <a:endParaRPr sz="1200" b="1">
                        <a:solidFill>
                          <a:srgbClr val="FFFFFF"/>
                        </a:solidFill>
                        <a:latin typeface="Times New Roman"/>
                        <a:ea typeface="Times New Roman"/>
                        <a:cs typeface="Times New Roman"/>
                        <a:sym typeface="Times New Roman"/>
                      </a:endParaRPr>
                    </a:p>
                  </a:txBody>
                  <a:tcPr marL="68575" marR="68575" marT="0" marB="0"/>
                </a:tc>
                <a:tc>
                  <a:txBody>
                    <a:bodyPr/>
                    <a:lstStyle/>
                    <a:p>
                      <a:pPr marL="0" lvl="0" indent="57150" algn="ctr" rtl="0">
                        <a:spcBef>
                          <a:spcPts val="0"/>
                        </a:spcBef>
                        <a:spcAft>
                          <a:spcPts val="0"/>
                        </a:spcAft>
                        <a:buNone/>
                      </a:pPr>
                      <a:r>
                        <a:rPr lang="en" sz="1200" b="1">
                          <a:solidFill>
                            <a:srgbClr val="FFFFFF"/>
                          </a:solidFill>
                          <a:latin typeface="Times New Roman"/>
                          <a:ea typeface="Times New Roman"/>
                          <a:cs typeface="Times New Roman"/>
                          <a:sym typeface="Times New Roman"/>
                        </a:rPr>
                        <a:t>Record Label</a:t>
                      </a:r>
                      <a:endParaRPr sz="1200" b="1">
                        <a:solidFill>
                          <a:srgbClr val="FFFFFF"/>
                        </a:solidFill>
                        <a:latin typeface="Times New Roman"/>
                        <a:ea typeface="Times New Roman"/>
                        <a:cs typeface="Times New Roman"/>
                        <a:sym typeface="Times New Roman"/>
                      </a:endParaRPr>
                    </a:p>
                  </a:txBody>
                  <a:tcPr marL="68575" marR="68575" marT="0" marB="0"/>
                </a:tc>
                <a:tc>
                  <a:txBody>
                    <a:bodyPr/>
                    <a:lstStyle/>
                    <a:p>
                      <a:pPr marL="0" lvl="0" indent="57150" algn="ctr" rtl="0">
                        <a:spcBef>
                          <a:spcPts val="0"/>
                        </a:spcBef>
                        <a:spcAft>
                          <a:spcPts val="0"/>
                        </a:spcAft>
                        <a:buNone/>
                      </a:pPr>
                      <a:r>
                        <a:rPr lang="en" sz="1200" b="1">
                          <a:solidFill>
                            <a:srgbClr val="FFFFFF"/>
                          </a:solidFill>
                          <a:latin typeface="Times New Roman"/>
                          <a:ea typeface="Times New Roman"/>
                          <a:cs typeface="Times New Roman"/>
                          <a:sym typeface="Times New Roman"/>
                        </a:rPr>
                        <a:t>Music Distributor</a:t>
                      </a:r>
                      <a:endParaRPr sz="1200" b="1">
                        <a:solidFill>
                          <a:srgbClr val="FFFFFF"/>
                        </a:solidFill>
                        <a:latin typeface="Times New Roman"/>
                        <a:ea typeface="Times New Roman"/>
                        <a:cs typeface="Times New Roman"/>
                        <a:sym typeface="Times New Roman"/>
                      </a:endParaRPr>
                    </a:p>
                  </a:txBody>
                  <a:tcPr marL="68575" marR="68575" marT="0" marB="0"/>
                </a:tc>
                <a:extLst>
                  <a:ext uri="{0D108BD9-81ED-4DB2-BD59-A6C34878D82A}">
                    <a16:rowId xmlns:a16="http://schemas.microsoft.com/office/drawing/2014/main" val="10000"/>
                  </a:ext>
                </a:extLst>
              </a:tr>
              <a:tr h="312700">
                <a:tc>
                  <a:txBody>
                    <a:bodyPr/>
                    <a:lstStyle/>
                    <a:p>
                      <a:pPr marL="0" lvl="0" indent="57150" algn="ctr" rtl="0">
                        <a:spcBef>
                          <a:spcPts val="0"/>
                        </a:spcBef>
                        <a:spcAft>
                          <a:spcPts val="0"/>
                        </a:spcAft>
                        <a:buNone/>
                      </a:pPr>
                      <a:r>
                        <a:rPr lang="en" sz="1200" b="1">
                          <a:latin typeface="Times New Roman"/>
                          <a:ea typeface="Times New Roman"/>
                          <a:cs typeface="Times New Roman"/>
                          <a:sym typeface="Times New Roman"/>
                        </a:rPr>
                        <a:t>All Time Low</a:t>
                      </a:r>
                      <a:endParaRPr sz="1200" b="1">
                        <a:latin typeface="Times New Roman"/>
                        <a:ea typeface="Times New Roman"/>
                        <a:cs typeface="Times New Roman"/>
                        <a:sym typeface="Times New Roman"/>
                      </a:endParaRPr>
                    </a:p>
                  </a:txBody>
                  <a:tcPr marL="68575" marR="68575" marT="0" marB="0"/>
                </a:tc>
                <a:tc>
                  <a:txBody>
                    <a:bodyPr/>
                    <a:lstStyle/>
                    <a:p>
                      <a:pPr marL="0" lvl="0" indent="57150" algn="ctr" rtl="0">
                        <a:spcBef>
                          <a:spcPts val="0"/>
                        </a:spcBef>
                        <a:spcAft>
                          <a:spcPts val="0"/>
                        </a:spcAft>
                        <a:buNone/>
                      </a:pPr>
                      <a:r>
                        <a:rPr lang="en" sz="1200">
                          <a:latin typeface="Times New Roman"/>
                          <a:ea typeface="Times New Roman"/>
                          <a:cs typeface="Times New Roman"/>
                          <a:sym typeface="Times New Roman"/>
                        </a:rPr>
                        <a:t>Rock</a:t>
                      </a:r>
                      <a:endParaRPr sz="1200">
                        <a:latin typeface="Times New Roman"/>
                        <a:ea typeface="Times New Roman"/>
                        <a:cs typeface="Times New Roman"/>
                        <a:sym typeface="Times New Roman"/>
                      </a:endParaRPr>
                    </a:p>
                  </a:txBody>
                  <a:tcPr marL="68575" marR="68575" marT="0" marB="0"/>
                </a:tc>
                <a:tc>
                  <a:txBody>
                    <a:bodyPr/>
                    <a:lstStyle/>
                    <a:p>
                      <a:pPr marL="0" lvl="0" indent="57150" algn="ctr" rtl="0">
                        <a:spcBef>
                          <a:spcPts val="0"/>
                        </a:spcBef>
                        <a:spcAft>
                          <a:spcPts val="0"/>
                        </a:spcAft>
                        <a:buNone/>
                      </a:pPr>
                      <a:r>
                        <a:rPr lang="en" sz="1200">
                          <a:latin typeface="Times New Roman"/>
                          <a:ea typeface="Times New Roman"/>
                          <a:cs typeface="Times New Roman"/>
                          <a:sym typeface="Times New Roman"/>
                        </a:rPr>
                        <a:t>Fueled By Ramen</a:t>
                      </a:r>
                      <a:endParaRPr sz="1200">
                        <a:latin typeface="Times New Roman"/>
                        <a:ea typeface="Times New Roman"/>
                        <a:cs typeface="Times New Roman"/>
                        <a:sym typeface="Times New Roman"/>
                      </a:endParaRPr>
                    </a:p>
                  </a:txBody>
                  <a:tcPr marL="68575" marR="68575" marT="0" marB="0"/>
                </a:tc>
                <a:tc>
                  <a:txBody>
                    <a:bodyPr/>
                    <a:lstStyle/>
                    <a:p>
                      <a:pPr marL="0" lvl="0" indent="57150" algn="ctr" rtl="0">
                        <a:spcBef>
                          <a:spcPts val="0"/>
                        </a:spcBef>
                        <a:spcAft>
                          <a:spcPts val="0"/>
                        </a:spcAft>
                        <a:buNone/>
                      </a:pPr>
                      <a:r>
                        <a:rPr lang="en" sz="1200">
                          <a:latin typeface="Times New Roman"/>
                          <a:ea typeface="Times New Roman"/>
                          <a:cs typeface="Times New Roman"/>
                          <a:sym typeface="Times New Roman"/>
                        </a:rPr>
                        <a:t>Warner Music Group</a:t>
                      </a:r>
                      <a:endParaRPr sz="1200">
                        <a:latin typeface="Times New Roman"/>
                        <a:ea typeface="Times New Roman"/>
                        <a:cs typeface="Times New Roman"/>
                        <a:sym typeface="Times New Roman"/>
                      </a:endParaRPr>
                    </a:p>
                  </a:txBody>
                  <a:tcPr marL="68575" marR="68575" marT="0" marB="0"/>
                </a:tc>
                <a:extLst>
                  <a:ext uri="{0D108BD9-81ED-4DB2-BD59-A6C34878D82A}">
                    <a16:rowId xmlns:a16="http://schemas.microsoft.com/office/drawing/2014/main" val="10001"/>
                  </a:ext>
                </a:extLst>
              </a:tr>
              <a:tr h="312700">
                <a:tc>
                  <a:txBody>
                    <a:bodyPr/>
                    <a:lstStyle/>
                    <a:p>
                      <a:pPr marL="0" lvl="0" indent="57150" algn="ctr" rtl="0">
                        <a:spcBef>
                          <a:spcPts val="0"/>
                        </a:spcBef>
                        <a:spcAft>
                          <a:spcPts val="0"/>
                        </a:spcAft>
                        <a:buNone/>
                      </a:pPr>
                      <a:r>
                        <a:rPr lang="en" sz="1200" b="1">
                          <a:latin typeface="Times New Roman"/>
                          <a:ea typeface="Times New Roman"/>
                          <a:cs typeface="Times New Roman"/>
                          <a:sym typeface="Times New Roman"/>
                        </a:rPr>
                        <a:t>Bad Bunny</a:t>
                      </a:r>
                      <a:endParaRPr sz="1200" b="1">
                        <a:latin typeface="Times New Roman"/>
                        <a:ea typeface="Times New Roman"/>
                        <a:cs typeface="Times New Roman"/>
                        <a:sym typeface="Times New Roman"/>
                      </a:endParaRPr>
                    </a:p>
                  </a:txBody>
                  <a:tcPr marL="68575" marR="68575" marT="0" marB="0"/>
                </a:tc>
                <a:tc>
                  <a:txBody>
                    <a:bodyPr/>
                    <a:lstStyle/>
                    <a:p>
                      <a:pPr marL="0" lvl="0" indent="57150" algn="ctr" rtl="0">
                        <a:spcBef>
                          <a:spcPts val="0"/>
                        </a:spcBef>
                        <a:spcAft>
                          <a:spcPts val="0"/>
                        </a:spcAft>
                        <a:buNone/>
                      </a:pPr>
                      <a:r>
                        <a:rPr lang="en" sz="1200">
                          <a:latin typeface="Times New Roman"/>
                          <a:ea typeface="Times New Roman"/>
                          <a:cs typeface="Times New Roman"/>
                          <a:sym typeface="Times New Roman"/>
                        </a:rPr>
                        <a:t>Latin</a:t>
                      </a:r>
                      <a:endParaRPr sz="1200">
                        <a:latin typeface="Times New Roman"/>
                        <a:ea typeface="Times New Roman"/>
                        <a:cs typeface="Times New Roman"/>
                        <a:sym typeface="Times New Roman"/>
                      </a:endParaRPr>
                    </a:p>
                  </a:txBody>
                  <a:tcPr marL="68575" marR="68575" marT="0" marB="0"/>
                </a:tc>
                <a:tc>
                  <a:txBody>
                    <a:bodyPr/>
                    <a:lstStyle/>
                    <a:p>
                      <a:pPr marL="0" lvl="0" indent="57150" algn="ctr" rtl="0">
                        <a:spcBef>
                          <a:spcPts val="0"/>
                        </a:spcBef>
                        <a:spcAft>
                          <a:spcPts val="0"/>
                        </a:spcAft>
                        <a:buNone/>
                      </a:pPr>
                      <a:r>
                        <a:rPr lang="en" sz="1200">
                          <a:latin typeface="Times New Roman"/>
                          <a:ea typeface="Times New Roman"/>
                          <a:cs typeface="Times New Roman"/>
                          <a:sym typeface="Times New Roman"/>
                        </a:rPr>
                        <a:t>Universal Music Latin Entertainment</a:t>
                      </a:r>
                      <a:endParaRPr sz="1200">
                        <a:latin typeface="Times New Roman"/>
                        <a:ea typeface="Times New Roman"/>
                        <a:cs typeface="Times New Roman"/>
                        <a:sym typeface="Times New Roman"/>
                      </a:endParaRPr>
                    </a:p>
                  </a:txBody>
                  <a:tcPr marL="68575" marR="68575" marT="0" marB="0"/>
                </a:tc>
                <a:tc>
                  <a:txBody>
                    <a:bodyPr/>
                    <a:lstStyle/>
                    <a:p>
                      <a:pPr marL="0" lvl="0" indent="57150" algn="ctr" rtl="0">
                        <a:spcBef>
                          <a:spcPts val="0"/>
                        </a:spcBef>
                        <a:spcAft>
                          <a:spcPts val="0"/>
                        </a:spcAft>
                        <a:buNone/>
                      </a:pPr>
                      <a:r>
                        <a:rPr lang="en" sz="1200">
                          <a:latin typeface="Times New Roman"/>
                          <a:ea typeface="Times New Roman"/>
                          <a:cs typeface="Times New Roman"/>
                          <a:sym typeface="Times New Roman"/>
                        </a:rPr>
                        <a:t>Universal Music Group</a:t>
                      </a:r>
                      <a:endParaRPr sz="1200">
                        <a:latin typeface="Times New Roman"/>
                        <a:ea typeface="Times New Roman"/>
                        <a:cs typeface="Times New Roman"/>
                        <a:sym typeface="Times New Roman"/>
                      </a:endParaRPr>
                    </a:p>
                  </a:txBody>
                  <a:tcPr marL="68575" marR="68575" marT="0" marB="0"/>
                </a:tc>
                <a:extLst>
                  <a:ext uri="{0D108BD9-81ED-4DB2-BD59-A6C34878D82A}">
                    <a16:rowId xmlns:a16="http://schemas.microsoft.com/office/drawing/2014/main" val="10002"/>
                  </a:ext>
                </a:extLst>
              </a:tr>
              <a:tr h="312700">
                <a:tc>
                  <a:txBody>
                    <a:bodyPr/>
                    <a:lstStyle/>
                    <a:p>
                      <a:pPr marL="0" lvl="0" indent="57150" algn="ctr" rtl="0">
                        <a:spcBef>
                          <a:spcPts val="0"/>
                        </a:spcBef>
                        <a:spcAft>
                          <a:spcPts val="0"/>
                        </a:spcAft>
                        <a:buNone/>
                      </a:pPr>
                      <a:r>
                        <a:rPr lang="en" sz="1200" b="1">
                          <a:latin typeface="Times New Roman"/>
                          <a:ea typeface="Times New Roman"/>
                          <a:cs typeface="Times New Roman"/>
                          <a:sym typeface="Times New Roman"/>
                        </a:rPr>
                        <a:t>BTS</a:t>
                      </a:r>
                      <a:endParaRPr sz="1200" b="1">
                        <a:latin typeface="Times New Roman"/>
                        <a:ea typeface="Times New Roman"/>
                        <a:cs typeface="Times New Roman"/>
                        <a:sym typeface="Times New Roman"/>
                      </a:endParaRPr>
                    </a:p>
                  </a:txBody>
                  <a:tcPr marL="68575" marR="68575" marT="0" marB="0"/>
                </a:tc>
                <a:tc>
                  <a:txBody>
                    <a:bodyPr/>
                    <a:lstStyle/>
                    <a:p>
                      <a:pPr marL="0" lvl="0" indent="57150" algn="ctr" rtl="0">
                        <a:spcBef>
                          <a:spcPts val="0"/>
                        </a:spcBef>
                        <a:spcAft>
                          <a:spcPts val="0"/>
                        </a:spcAft>
                        <a:buNone/>
                      </a:pPr>
                      <a:r>
                        <a:rPr lang="en" sz="1200">
                          <a:latin typeface="Times New Roman"/>
                          <a:ea typeface="Times New Roman"/>
                          <a:cs typeface="Times New Roman"/>
                          <a:sym typeface="Times New Roman"/>
                        </a:rPr>
                        <a:t>K-Pop</a:t>
                      </a:r>
                      <a:endParaRPr sz="1200">
                        <a:latin typeface="Times New Roman"/>
                        <a:ea typeface="Times New Roman"/>
                        <a:cs typeface="Times New Roman"/>
                        <a:sym typeface="Times New Roman"/>
                      </a:endParaRPr>
                    </a:p>
                  </a:txBody>
                  <a:tcPr marL="68575" marR="68575" marT="0" marB="0"/>
                </a:tc>
                <a:tc>
                  <a:txBody>
                    <a:bodyPr/>
                    <a:lstStyle/>
                    <a:p>
                      <a:pPr marL="0" lvl="0" indent="57150" algn="ctr" rtl="0">
                        <a:spcBef>
                          <a:spcPts val="0"/>
                        </a:spcBef>
                        <a:spcAft>
                          <a:spcPts val="0"/>
                        </a:spcAft>
                        <a:buNone/>
                      </a:pPr>
                      <a:r>
                        <a:rPr lang="en" sz="1200">
                          <a:latin typeface="Times New Roman"/>
                          <a:ea typeface="Times New Roman"/>
                          <a:cs typeface="Times New Roman"/>
                          <a:sym typeface="Times New Roman"/>
                        </a:rPr>
                        <a:t>Big Hit Entertainment</a:t>
                      </a:r>
                      <a:endParaRPr sz="1200">
                        <a:latin typeface="Times New Roman"/>
                        <a:ea typeface="Times New Roman"/>
                        <a:cs typeface="Times New Roman"/>
                        <a:sym typeface="Times New Roman"/>
                      </a:endParaRPr>
                    </a:p>
                  </a:txBody>
                  <a:tcPr marL="68575" marR="68575" marT="0" marB="0"/>
                </a:tc>
                <a:tc>
                  <a:txBody>
                    <a:bodyPr/>
                    <a:lstStyle/>
                    <a:p>
                      <a:pPr marL="0" lvl="0" indent="57150" algn="ctr" rtl="0">
                        <a:spcBef>
                          <a:spcPts val="0"/>
                        </a:spcBef>
                        <a:spcAft>
                          <a:spcPts val="0"/>
                        </a:spcAft>
                        <a:buNone/>
                      </a:pPr>
                      <a:r>
                        <a:rPr lang="en" sz="1200">
                          <a:latin typeface="Times New Roman"/>
                          <a:ea typeface="Times New Roman"/>
                          <a:cs typeface="Times New Roman"/>
                          <a:sym typeface="Times New Roman"/>
                        </a:rPr>
                        <a:t>Sony Music Entertainment</a:t>
                      </a:r>
                      <a:endParaRPr sz="1200">
                        <a:latin typeface="Times New Roman"/>
                        <a:ea typeface="Times New Roman"/>
                        <a:cs typeface="Times New Roman"/>
                        <a:sym typeface="Times New Roman"/>
                      </a:endParaRPr>
                    </a:p>
                  </a:txBody>
                  <a:tcPr marL="68575" marR="68575" marT="0" marB="0"/>
                </a:tc>
                <a:extLst>
                  <a:ext uri="{0D108BD9-81ED-4DB2-BD59-A6C34878D82A}">
                    <a16:rowId xmlns:a16="http://schemas.microsoft.com/office/drawing/2014/main" val="10003"/>
                  </a:ext>
                </a:extLst>
              </a:tr>
              <a:tr h="312700">
                <a:tc>
                  <a:txBody>
                    <a:bodyPr/>
                    <a:lstStyle/>
                    <a:p>
                      <a:pPr marL="0" lvl="0" indent="57150" algn="ctr" rtl="0">
                        <a:spcBef>
                          <a:spcPts val="0"/>
                        </a:spcBef>
                        <a:spcAft>
                          <a:spcPts val="0"/>
                        </a:spcAft>
                        <a:buNone/>
                      </a:pPr>
                      <a:r>
                        <a:rPr lang="en" sz="1200" b="1">
                          <a:latin typeface="Times New Roman"/>
                          <a:ea typeface="Times New Roman"/>
                          <a:cs typeface="Times New Roman"/>
                          <a:sym typeface="Times New Roman"/>
                        </a:rPr>
                        <a:t>Drake</a:t>
                      </a:r>
                      <a:endParaRPr sz="1200" b="1">
                        <a:latin typeface="Times New Roman"/>
                        <a:ea typeface="Times New Roman"/>
                        <a:cs typeface="Times New Roman"/>
                        <a:sym typeface="Times New Roman"/>
                      </a:endParaRPr>
                    </a:p>
                  </a:txBody>
                  <a:tcPr marL="68575" marR="68575" marT="0" marB="0"/>
                </a:tc>
                <a:tc>
                  <a:txBody>
                    <a:bodyPr/>
                    <a:lstStyle/>
                    <a:p>
                      <a:pPr marL="0" lvl="0" indent="57150" algn="ctr" rtl="0">
                        <a:spcBef>
                          <a:spcPts val="0"/>
                        </a:spcBef>
                        <a:spcAft>
                          <a:spcPts val="0"/>
                        </a:spcAft>
                        <a:buNone/>
                      </a:pPr>
                      <a:r>
                        <a:rPr lang="en" sz="1200">
                          <a:latin typeface="Times New Roman"/>
                          <a:ea typeface="Times New Roman"/>
                          <a:cs typeface="Times New Roman"/>
                          <a:sym typeface="Times New Roman"/>
                        </a:rPr>
                        <a:t>Rap</a:t>
                      </a:r>
                      <a:endParaRPr sz="1200">
                        <a:latin typeface="Times New Roman"/>
                        <a:ea typeface="Times New Roman"/>
                        <a:cs typeface="Times New Roman"/>
                        <a:sym typeface="Times New Roman"/>
                      </a:endParaRPr>
                    </a:p>
                  </a:txBody>
                  <a:tcPr marL="68575" marR="68575" marT="0" marB="0"/>
                </a:tc>
                <a:tc>
                  <a:txBody>
                    <a:bodyPr/>
                    <a:lstStyle/>
                    <a:p>
                      <a:pPr marL="0" lvl="0" indent="57150" algn="ctr" rtl="0">
                        <a:spcBef>
                          <a:spcPts val="0"/>
                        </a:spcBef>
                        <a:spcAft>
                          <a:spcPts val="0"/>
                        </a:spcAft>
                        <a:buNone/>
                      </a:pPr>
                      <a:r>
                        <a:rPr lang="en" sz="1200">
                          <a:latin typeface="Times New Roman"/>
                          <a:ea typeface="Times New Roman"/>
                          <a:cs typeface="Times New Roman"/>
                          <a:sym typeface="Times New Roman"/>
                        </a:rPr>
                        <a:t>Republic Records</a:t>
                      </a:r>
                      <a:endParaRPr sz="1200">
                        <a:latin typeface="Times New Roman"/>
                        <a:ea typeface="Times New Roman"/>
                        <a:cs typeface="Times New Roman"/>
                        <a:sym typeface="Times New Roman"/>
                      </a:endParaRPr>
                    </a:p>
                  </a:txBody>
                  <a:tcPr marL="68575" marR="68575" marT="0" marB="0"/>
                </a:tc>
                <a:tc>
                  <a:txBody>
                    <a:bodyPr/>
                    <a:lstStyle/>
                    <a:p>
                      <a:pPr marL="0" lvl="0" indent="57150" algn="ctr" rtl="0">
                        <a:spcBef>
                          <a:spcPts val="0"/>
                        </a:spcBef>
                        <a:spcAft>
                          <a:spcPts val="0"/>
                        </a:spcAft>
                        <a:buNone/>
                      </a:pPr>
                      <a:r>
                        <a:rPr lang="en" sz="1200">
                          <a:latin typeface="Times New Roman"/>
                          <a:ea typeface="Times New Roman"/>
                          <a:cs typeface="Times New Roman"/>
                          <a:sym typeface="Times New Roman"/>
                        </a:rPr>
                        <a:t>Universal Music Group</a:t>
                      </a:r>
                      <a:endParaRPr sz="1200">
                        <a:latin typeface="Times New Roman"/>
                        <a:ea typeface="Times New Roman"/>
                        <a:cs typeface="Times New Roman"/>
                        <a:sym typeface="Times New Roman"/>
                      </a:endParaRPr>
                    </a:p>
                  </a:txBody>
                  <a:tcPr marL="68575" marR="68575" marT="0" marB="0"/>
                </a:tc>
                <a:extLst>
                  <a:ext uri="{0D108BD9-81ED-4DB2-BD59-A6C34878D82A}">
                    <a16:rowId xmlns:a16="http://schemas.microsoft.com/office/drawing/2014/main" val="10004"/>
                  </a:ext>
                </a:extLst>
              </a:tr>
              <a:tr h="312700">
                <a:tc>
                  <a:txBody>
                    <a:bodyPr/>
                    <a:lstStyle/>
                    <a:p>
                      <a:pPr marL="0" lvl="0" indent="57150" algn="ctr" rtl="0">
                        <a:spcBef>
                          <a:spcPts val="0"/>
                        </a:spcBef>
                        <a:spcAft>
                          <a:spcPts val="0"/>
                        </a:spcAft>
                        <a:buNone/>
                      </a:pPr>
                      <a:r>
                        <a:rPr lang="en" sz="1200" b="1">
                          <a:latin typeface="Times New Roman"/>
                          <a:ea typeface="Times New Roman"/>
                          <a:cs typeface="Times New Roman"/>
                          <a:sym typeface="Times New Roman"/>
                        </a:rPr>
                        <a:t>Kacey Musgraves</a:t>
                      </a:r>
                      <a:endParaRPr sz="1200" b="1">
                        <a:latin typeface="Times New Roman"/>
                        <a:ea typeface="Times New Roman"/>
                        <a:cs typeface="Times New Roman"/>
                        <a:sym typeface="Times New Roman"/>
                      </a:endParaRPr>
                    </a:p>
                  </a:txBody>
                  <a:tcPr marL="68575" marR="68575" marT="0" marB="0"/>
                </a:tc>
                <a:tc>
                  <a:txBody>
                    <a:bodyPr/>
                    <a:lstStyle/>
                    <a:p>
                      <a:pPr marL="0" lvl="0" indent="57150" algn="ctr" rtl="0">
                        <a:spcBef>
                          <a:spcPts val="0"/>
                        </a:spcBef>
                        <a:spcAft>
                          <a:spcPts val="0"/>
                        </a:spcAft>
                        <a:buNone/>
                      </a:pPr>
                      <a:r>
                        <a:rPr lang="en" sz="1200">
                          <a:latin typeface="Times New Roman"/>
                          <a:ea typeface="Times New Roman"/>
                          <a:cs typeface="Times New Roman"/>
                          <a:sym typeface="Times New Roman"/>
                        </a:rPr>
                        <a:t>Country</a:t>
                      </a:r>
                      <a:endParaRPr sz="1200">
                        <a:latin typeface="Times New Roman"/>
                        <a:ea typeface="Times New Roman"/>
                        <a:cs typeface="Times New Roman"/>
                        <a:sym typeface="Times New Roman"/>
                      </a:endParaRPr>
                    </a:p>
                  </a:txBody>
                  <a:tcPr marL="68575" marR="68575" marT="0" marB="0"/>
                </a:tc>
                <a:tc>
                  <a:txBody>
                    <a:bodyPr/>
                    <a:lstStyle/>
                    <a:p>
                      <a:pPr marL="0" lvl="0" indent="57150" algn="ctr" rtl="0">
                        <a:spcBef>
                          <a:spcPts val="0"/>
                        </a:spcBef>
                        <a:spcAft>
                          <a:spcPts val="0"/>
                        </a:spcAft>
                        <a:buNone/>
                      </a:pPr>
                      <a:r>
                        <a:rPr lang="en" sz="1200">
                          <a:latin typeface="Times New Roman"/>
                          <a:ea typeface="Times New Roman"/>
                          <a:cs typeface="Times New Roman"/>
                          <a:sym typeface="Times New Roman"/>
                        </a:rPr>
                        <a:t>Columbia Records</a:t>
                      </a:r>
                      <a:endParaRPr sz="1200">
                        <a:latin typeface="Times New Roman"/>
                        <a:ea typeface="Times New Roman"/>
                        <a:cs typeface="Times New Roman"/>
                        <a:sym typeface="Times New Roman"/>
                      </a:endParaRPr>
                    </a:p>
                  </a:txBody>
                  <a:tcPr marL="68575" marR="68575" marT="0" marB="0"/>
                </a:tc>
                <a:tc>
                  <a:txBody>
                    <a:bodyPr/>
                    <a:lstStyle/>
                    <a:p>
                      <a:pPr marL="0" lvl="0" indent="57150" algn="ctr" rtl="0">
                        <a:spcBef>
                          <a:spcPts val="0"/>
                        </a:spcBef>
                        <a:spcAft>
                          <a:spcPts val="0"/>
                        </a:spcAft>
                        <a:buNone/>
                      </a:pPr>
                      <a:r>
                        <a:rPr lang="en" sz="1200">
                          <a:latin typeface="Times New Roman"/>
                          <a:ea typeface="Times New Roman"/>
                          <a:cs typeface="Times New Roman"/>
                          <a:sym typeface="Times New Roman"/>
                        </a:rPr>
                        <a:t>Universal Music Group</a:t>
                      </a:r>
                      <a:endParaRPr sz="1200">
                        <a:latin typeface="Times New Roman"/>
                        <a:ea typeface="Times New Roman"/>
                        <a:cs typeface="Times New Roman"/>
                        <a:sym typeface="Times New Roman"/>
                      </a:endParaRPr>
                    </a:p>
                  </a:txBody>
                  <a:tcPr marL="68575" marR="68575" marT="0" marB="0"/>
                </a:tc>
                <a:extLst>
                  <a:ext uri="{0D108BD9-81ED-4DB2-BD59-A6C34878D82A}">
                    <a16:rowId xmlns:a16="http://schemas.microsoft.com/office/drawing/2014/main" val="10005"/>
                  </a:ext>
                </a:extLst>
              </a:tr>
              <a:tr h="312700">
                <a:tc>
                  <a:txBody>
                    <a:bodyPr/>
                    <a:lstStyle/>
                    <a:p>
                      <a:pPr marL="0" lvl="0" indent="0" algn="ctr" rtl="0">
                        <a:spcBef>
                          <a:spcPts val="0"/>
                        </a:spcBef>
                        <a:spcAft>
                          <a:spcPts val="0"/>
                        </a:spcAft>
                        <a:buNone/>
                      </a:pPr>
                      <a:r>
                        <a:rPr lang="en" sz="1200" b="1">
                          <a:latin typeface="Times New Roman"/>
                          <a:ea typeface="Times New Roman"/>
                          <a:cs typeface="Times New Roman"/>
                          <a:sym typeface="Times New Roman"/>
                        </a:rPr>
                        <a:t>The Weeknd</a:t>
                      </a:r>
                      <a:endParaRPr sz="1200" b="1">
                        <a:latin typeface="Times New Roman"/>
                        <a:ea typeface="Times New Roman"/>
                        <a:cs typeface="Times New Roman"/>
                        <a:sym typeface="Times New Roman"/>
                      </a:endParaRPr>
                    </a:p>
                  </a:txBody>
                  <a:tcPr marL="68575" marR="68575" marT="0" marB="0"/>
                </a:tc>
                <a:tc>
                  <a:txBody>
                    <a:bodyPr/>
                    <a:lstStyle/>
                    <a:p>
                      <a:pPr marL="0" lvl="0" indent="57150" algn="ctr" rtl="0">
                        <a:spcBef>
                          <a:spcPts val="0"/>
                        </a:spcBef>
                        <a:spcAft>
                          <a:spcPts val="0"/>
                        </a:spcAft>
                        <a:buNone/>
                      </a:pPr>
                      <a:r>
                        <a:rPr lang="en" sz="1200">
                          <a:latin typeface="Times New Roman"/>
                          <a:ea typeface="Times New Roman"/>
                          <a:cs typeface="Times New Roman"/>
                          <a:sym typeface="Times New Roman"/>
                        </a:rPr>
                        <a:t>Pop</a:t>
                      </a:r>
                      <a:endParaRPr sz="1200">
                        <a:latin typeface="Times New Roman"/>
                        <a:ea typeface="Times New Roman"/>
                        <a:cs typeface="Times New Roman"/>
                        <a:sym typeface="Times New Roman"/>
                      </a:endParaRPr>
                    </a:p>
                  </a:txBody>
                  <a:tcPr marL="68575" marR="68575" marT="0" marB="0"/>
                </a:tc>
                <a:tc>
                  <a:txBody>
                    <a:bodyPr/>
                    <a:lstStyle/>
                    <a:p>
                      <a:pPr marL="0" lvl="0" indent="57150" algn="ctr" rtl="0">
                        <a:spcBef>
                          <a:spcPts val="0"/>
                        </a:spcBef>
                        <a:spcAft>
                          <a:spcPts val="0"/>
                        </a:spcAft>
                        <a:buNone/>
                      </a:pPr>
                      <a:r>
                        <a:rPr lang="en" sz="1200">
                          <a:latin typeface="Times New Roman"/>
                          <a:ea typeface="Times New Roman"/>
                          <a:cs typeface="Times New Roman"/>
                          <a:sym typeface="Times New Roman"/>
                        </a:rPr>
                        <a:t>XO</a:t>
                      </a:r>
                      <a:endParaRPr sz="1200">
                        <a:latin typeface="Times New Roman"/>
                        <a:ea typeface="Times New Roman"/>
                        <a:cs typeface="Times New Roman"/>
                        <a:sym typeface="Times New Roman"/>
                      </a:endParaRPr>
                    </a:p>
                  </a:txBody>
                  <a:tcPr marL="68575" marR="68575" marT="0" marB="0"/>
                </a:tc>
                <a:tc>
                  <a:txBody>
                    <a:bodyPr/>
                    <a:lstStyle/>
                    <a:p>
                      <a:pPr marL="0" lvl="0" indent="57150" algn="ctr" rtl="0">
                        <a:spcBef>
                          <a:spcPts val="0"/>
                        </a:spcBef>
                        <a:spcAft>
                          <a:spcPts val="0"/>
                        </a:spcAft>
                        <a:buNone/>
                      </a:pPr>
                      <a:r>
                        <a:rPr lang="en" sz="1200">
                          <a:latin typeface="Times New Roman"/>
                          <a:ea typeface="Times New Roman"/>
                          <a:cs typeface="Times New Roman"/>
                          <a:sym typeface="Times New Roman"/>
                        </a:rPr>
                        <a:t>Universal Music Group</a:t>
                      </a:r>
                      <a:endParaRPr sz="1200">
                        <a:latin typeface="Times New Roman"/>
                        <a:ea typeface="Times New Roman"/>
                        <a:cs typeface="Times New Roman"/>
                        <a:sym typeface="Times New Roman"/>
                      </a:endParaRPr>
                    </a:p>
                  </a:txBody>
                  <a:tcPr marL="68575" marR="68575" marT="0" marB="0"/>
                </a:tc>
                <a:extLst>
                  <a:ext uri="{0D108BD9-81ED-4DB2-BD59-A6C34878D82A}">
                    <a16:rowId xmlns:a16="http://schemas.microsoft.com/office/drawing/2014/main" val="10006"/>
                  </a:ext>
                </a:extLst>
              </a:tr>
            </a:tbl>
          </a:graphicData>
        </a:graphic>
      </p:graphicFrame>
      <p:pic>
        <p:nvPicPr>
          <p:cNvPr id="442" name="Google Shape;442;p49"/>
          <p:cNvPicPr preferRelativeResize="0"/>
          <p:nvPr/>
        </p:nvPicPr>
        <p:blipFill>
          <a:blip r:embed="rId3">
            <a:alphaModFix/>
          </a:blip>
          <a:stretch>
            <a:fillRect/>
          </a:stretch>
        </p:blipFill>
        <p:spPr>
          <a:xfrm>
            <a:off x="284050" y="3885550"/>
            <a:ext cx="5943600" cy="942975"/>
          </a:xfrm>
          <a:prstGeom prst="rect">
            <a:avLst/>
          </a:prstGeom>
          <a:noFill/>
          <a:ln>
            <a:noFill/>
          </a:ln>
        </p:spPr>
      </p:pic>
      <p:pic>
        <p:nvPicPr>
          <p:cNvPr id="443" name="Google Shape;443;p49"/>
          <p:cNvPicPr preferRelativeResize="0"/>
          <p:nvPr/>
        </p:nvPicPr>
        <p:blipFill>
          <a:blip r:embed="rId4">
            <a:alphaModFix/>
          </a:blip>
          <a:stretch>
            <a:fillRect/>
          </a:stretch>
        </p:blipFill>
        <p:spPr>
          <a:xfrm>
            <a:off x="6138854" y="3394350"/>
            <a:ext cx="3005145" cy="15777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47"/>
        <p:cNvGrpSpPr/>
        <p:nvPr/>
      </p:nvGrpSpPr>
      <p:grpSpPr>
        <a:xfrm>
          <a:off x="0" y="0"/>
          <a:ext cx="0" cy="0"/>
          <a:chOff x="0" y="0"/>
          <a:chExt cx="0" cy="0"/>
        </a:xfrm>
      </p:grpSpPr>
      <p:pic>
        <p:nvPicPr>
          <p:cNvPr id="448" name="Google Shape;448;p50"/>
          <p:cNvPicPr preferRelativeResize="0"/>
          <p:nvPr/>
        </p:nvPicPr>
        <p:blipFill rotWithShape="1">
          <a:blip r:embed="rId3">
            <a:alphaModFix/>
          </a:blip>
          <a:srcRect t="534" b="534"/>
          <a:stretch/>
        </p:blipFill>
        <p:spPr>
          <a:xfrm>
            <a:off x="5897312" y="2609825"/>
            <a:ext cx="2949447" cy="2212073"/>
          </a:xfrm>
          <a:prstGeom prst="rect">
            <a:avLst/>
          </a:prstGeom>
          <a:noFill/>
          <a:ln>
            <a:noFill/>
          </a:ln>
        </p:spPr>
      </p:pic>
      <p:sp>
        <p:nvSpPr>
          <p:cNvPr id="449" name="Google Shape;449;p50"/>
          <p:cNvSpPr txBox="1">
            <a:spLocks noGrp="1"/>
          </p:cNvSpPr>
          <p:nvPr>
            <p:ph type="title"/>
          </p:nvPr>
        </p:nvSpPr>
        <p:spPr>
          <a:xfrm>
            <a:off x="398200" y="390025"/>
            <a:ext cx="4779300" cy="1418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Predictor Selection</a:t>
            </a:r>
            <a:endParaRPr/>
          </a:p>
        </p:txBody>
      </p:sp>
      <p:sp>
        <p:nvSpPr>
          <p:cNvPr id="450" name="Google Shape;450;p50"/>
          <p:cNvSpPr txBox="1">
            <a:spLocks noGrp="1"/>
          </p:cNvSpPr>
          <p:nvPr>
            <p:ph type="body" idx="1"/>
          </p:nvPr>
        </p:nvSpPr>
        <p:spPr>
          <a:xfrm>
            <a:off x="304475" y="1808125"/>
            <a:ext cx="4779300" cy="30138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a:t>Country information was compiled into one dataset with different versions depicting an alternate Class assignment for each country.</a:t>
            </a:r>
            <a:endParaRPr/>
          </a:p>
          <a:p>
            <a:pPr marL="457200" lvl="0" indent="-317500" algn="l" rtl="0">
              <a:spcBef>
                <a:spcPts val="1600"/>
              </a:spcBef>
              <a:spcAft>
                <a:spcPts val="0"/>
              </a:spcAft>
              <a:buSzPts val="1400"/>
              <a:buChar char="●"/>
            </a:pPr>
            <a:r>
              <a:rPr lang="en"/>
              <a:t>We narrowed down the attributes to danceability, energy, loudness, key, mode, speechiness, acousticness, instrumentalness, liveness, valence, time signature and tempo. Partly chosen due to industry knowledge and partly due to Spotify descriptions of the variables. These would be further narrowed down as we built our models.</a:t>
            </a:r>
            <a:endParaRPr/>
          </a:p>
          <a:p>
            <a:pPr marL="914400" lvl="0" indent="0" algn="l" rtl="0">
              <a:spcBef>
                <a:spcPts val="1600"/>
              </a:spcBef>
              <a:spcAft>
                <a:spcPts val="1600"/>
              </a:spcAft>
              <a:buNone/>
            </a:pPr>
            <a:endParaRPr/>
          </a:p>
        </p:txBody>
      </p:sp>
      <p:pic>
        <p:nvPicPr>
          <p:cNvPr id="451" name="Google Shape;451;p50"/>
          <p:cNvPicPr preferRelativeResize="0"/>
          <p:nvPr/>
        </p:nvPicPr>
        <p:blipFill>
          <a:blip r:embed="rId4">
            <a:alphaModFix/>
          </a:blip>
          <a:stretch>
            <a:fillRect/>
          </a:stretch>
        </p:blipFill>
        <p:spPr>
          <a:xfrm>
            <a:off x="5514975" y="152400"/>
            <a:ext cx="3629025" cy="21717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55"/>
        <p:cNvGrpSpPr/>
        <p:nvPr/>
      </p:nvGrpSpPr>
      <p:grpSpPr>
        <a:xfrm>
          <a:off x="0" y="0"/>
          <a:ext cx="0" cy="0"/>
          <a:chOff x="0" y="0"/>
          <a:chExt cx="0" cy="0"/>
        </a:xfrm>
      </p:grpSpPr>
      <p:sp>
        <p:nvSpPr>
          <p:cNvPr id="456" name="Google Shape;456;p51"/>
          <p:cNvSpPr txBox="1">
            <a:spLocks noGrp="1"/>
          </p:cNvSpPr>
          <p:nvPr>
            <p:ph type="title"/>
          </p:nvPr>
        </p:nvSpPr>
        <p:spPr>
          <a:xfrm>
            <a:off x="255024" y="-150575"/>
            <a:ext cx="6382539" cy="57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Feature Importance by Country</a:t>
            </a:r>
            <a:endParaRPr dirty="0"/>
          </a:p>
          <a:p>
            <a:pPr marL="0" lvl="0" indent="0" algn="r" rtl="0">
              <a:spcBef>
                <a:spcPts val="0"/>
              </a:spcBef>
              <a:spcAft>
                <a:spcPts val="0"/>
              </a:spcAft>
              <a:buNone/>
            </a:pPr>
            <a:endParaRPr dirty="0"/>
          </a:p>
        </p:txBody>
      </p:sp>
      <p:sp>
        <p:nvSpPr>
          <p:cNvPr id="457" name="Google Shape;457;p51"/>
          <p:cNvSpPr txBox="1">
            <a:spLocks noGrp="1"/>
          </p:cNvSpPr>
          <p:nvPr>
            <p:ph type="body" idx="1"/>
          </p:nvPr>
        </p:nvSpPr>
        <p:spPr>
          <a:xfrm>
            <a:off x="255025" y="1095825"/>
            <a:ext cx="3781200" cy="3242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Insights on each country’s most important feature were found using ExtraTreesClassifier</a:t>
            </a:r>
            <a:endParaRPr/>
          </a:p>
          <a:p>
            <a:pPr marL="0" lvl="0" indent="0" algn="l" rtl="0">
              <a:spcBef>
                <a:spcPts val="0"/>
              </a:spcBef>
              <a:spcAft>
                <a:spcPts val="0"/>
              </a:spcAft>
              <a:buNone/>
            </a:pPr>
            <a:r>
              <a:rPr lang="en"/>
              <a:t>Each country has its own unique ranking of feature importance</a:t>
            </a:r>
            <a:endParaRPr/>
          </a:p>
          <a:p>
            <a:pPr marL="914400" lvl="1" indent="-304800" algn="l" rtl="0">
              <a:spcBef>
                <a:spcPts val="0"/>
              </a:spcBef>
              <a:spcAft>
                <a:spcPts val="0"/>
              </a:spcAft>
              <a:buSzPts val="1200"/>
              <a:buChar char="○"/>
            </a:pPr>
            <a:r>
              <a:rPr lang="en"/>
              <a:t>Top ranked features:</a:t>
            </a:r>
            <a:endParaRPr/>
          </a:p>
          <a:p>
            <a:pPr marL="1371600" lvl="2" indent="-304800" algn="l" rtl="0">
              <a:spcBef>
                <a:spcPts val="0"/>
              </a:spcBef>
              <a:spcAft>
                <a:spcPts val="0"/>
              </a:spcAft>
              <a:buSzPts val="1200"/>
              <a:buChar char="■"/>
            </a:pPr>
            <a:r>
              <a:rPr lang="en"/>
              <a:t>Australia - Valence</a:t>
            </a:r>
            <a:endParaRPr/>
          </a:p>
          <a:p>
            <a:pPr marL="1371600" lvl="2" indent="-304800" algn="l" rtl="0">
              <a:spcBef>
                <a:spcPts val="0"/>
              </a:spcBef>
              <a:spcAft>
                <a:spcPts val="0"/>
              </a:spcAft>
              <a:buSzPts val="1200"/>
              <a:buChar char="■"/>
            </a:pPr>
            <a:r>
              <a:rPr lang="en"/>
              <a:t>Brazil - Liveness</a:t>
            </a:r>
            <a:endParaRPr/>
          </a:p>
          <a:p>
            <a:pPr marL="1371600" lvl="2" indent="-304800" algn="l" rtl="0">
              <a:spcBef>
                <a:spcPts val="0"/>
              </a:spcBef>
              <a:spcAft>
                <a:spcPts val="0"/>
              </a:spcAft>
              <a:buSzPts val="1200"/>
              <a:buChar char="■"/>
            </a:pPr>
            <a:r>
              <a:rPr lang="en"/>
              <a:t>Germany - Speechiness</a:t>
            </a:r>
            <a:endParaRPr/>
          </a:p>
          <a:p>
            <a:pPr marL="1371600" lvl="2" indent="-304800" algn="l" rtl="0">
              <a:spcBef>
                <a:spcPts val="0"/>
              </a:spcBef>
              <a:spcAft>
                <a:spcPts val="0"/>
              </a:spcAft>
              <a:buSzPts val="1200"/>
              <a:buChar char="■"/>
            </a:pPr>
            <a:r>
              <a:rPr lang="en"/>
              <a:t>India - Acousticness</a:t>
            </a:r>
            <a:endParaRPr/>
          </a:p>
          <a:p>
            <a:pPr marL="1371600" lvl="2" indent="-304800" algn="l" rtl="0">
              <a:spcBef>
                <a:spcPts val="0"/>
              </a:spcBef>
              <a:spcAft>
                <a:spcPts val="0"/>
              </a:spcAft>
              <a:buSzPts val="1200"/>
              <a:buChar char="■"/>
            </a:pPr>
            <a:r>
              <a:rPr lang="en"/>
              <a:t>Japan - Tempo</a:t>
            </a:r>
            <a:endParaRPr/>
          </a:p>
          <a:p>
            <a:pPr marL="1371600" lvl="2" indent="-304800" algn="l" rtl="0">
              <a:spcBef>
                <a:spcPts val="0"/>
              </a:spcBef>
              <a:spcAft>
                <a:spcPts val="0"/>
              </a:spcAft>
              <a:buSzPts val="1200"/>
              <a:buChar char="■"/>
            </a:pPr>
            <a:r>
              <a:rPr lang="en"/>
              <a:t>Philippines - Energy</a:t>
            </a:r>
            <a:endParaRPr/>
          </a:p>
          <a:p>
            <a:pPr marL="1371600" lvl="2" indent="-304800" algn="l" rtl="0">
              <a:spcBef>
                <a:spcPts val="0"/>
              </a:spcBef>
              <a:spcAft>
                <a:spcPts val="0"/>
              </a:spcAft>
              <a:buSzPts val="1200"/>
              <a:buChar char="■"/>
            </a:pPr>
            <a:r>
              <a:rPr lang="en"/>
              <a:t>South Africa - Valence</a:t>
            </a:r>
            <a:endParaRPr/>
          </a:p>
          <a:p>
            <a:pPr marL="1371600" lvl="2" indent="-304800" algn="l" rtl="0">
              <a:spcBef>
                <a:spcPts val="0"/>
              </a:spcBef>
              <a:spcAft>
                <a:spcPts val="0"/>
              </a:spcAft>
              <a:buSzPts val="1200"/>
              <a:buChar char="■"/>
            </a:pPr>
            <a:r>
              <a:rPr lang="en"/>
              <a:t>UK - Liveness</a:t>
            </a:r>
            <a:endParaRPr/>
          </a:p>
          <a:p>
            <a:pPr marL="1371600" lvl="2" indent="-304800" algn="l" rtl="0">
              <a:spcBef>
                <a:spcPts val="0"/>
              </a:spcBef>
              <a:spcAft>
                <a:spcPts val="0"/>
              </a:spcAft>
              <a:buSzPts val="1200"/>
              <a:buChar char="■"/>
            </a:pPr>
            <a:r>
              <a:rPr lang="en"/>
              <a:t>US - Valence</a:t>
            </a:r>
            <a:endParaRPr/>
          </a:p>
          <a:p>
            <a:pPr marL="457200" lvl="0" indent="0" algn="l" rtl="0">
              <a:spcBef>
                <a:spcPts val="1600"/>
              </a:spcBef>
              <a:spcAft>
                <a:spcPts val="0"/>
              </a:spcAft>
              <a:buNone/>
            </a:pPr>
            <a:endParaRPr/>
          </a:p>
        </p:txBody>
      </p:sp>
      <p:pic>
        <p:nvPicPr>
          <p:cNvPr id="458" name="Google Shape;458;p51"/>
          <p:cNvPicPr preferRelativeResize="0"/>
          <p:nvPr/>
        </p:nvPicPr>
        <p:blipFill>
          <a:blip r:embed="rId3">
            <a:alphaModFix/>
          </a:blip>
          <a:stretch>
            <a:fillRect/>
          </a:stretch>
        </p:blipFill>
        <p:spPr>
          <a:xfrm>
            <a:off x="3972475" y="3462391"/>
            <a:ext cx="5171525" cy="1635581"/>
          </a:xfrm>
          <a:prstGeom prst="rect">
            <a:avLst/>
          </a:prstGeom>
          <a:noFill/>
          <a:ln>
            <a:noFill/>
          </a:ln>
        </p:spPr>
      </p:pic>
      <p:pic>
        <p:nvPicPr>
          <p:cNvPr id="459" name="Google Shape;459;p51"/>
          <p:cNvPicPr preferRelativeResize="0"/>
          <p:nvPr/>
        </p:nvPicPr>
        <p:blipFill>
          <a:blip r:embed="rId4">
            <a:alphaModFix/>
          </a:blip>
          <a:stretch>
            <a:fillRect/>
          </a:stretch>
        </p:blipFill>
        <p:spPr>
          <a:xfrm>
            <a:off x="5171525" y="916223"/>
            <a:ext cx="3972475" cy="24563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63"/>
        <p:cNvGrpSpPr/>
        <p:nvPr/>
      </p:nvGrpSpPr>
      <p:grpSpPr>
        <a:xfrm>
          <a:off x="0" y="0"/>
          <a:ext cx="0" cy="0"/>
          <a:chOff x="0" y="0"/>
          <a:chExt cx="0" cy="0"/>
        </a:xfrm>
      </p:grpSpPr>
      <p:pic>
        <p:nvPicPr>
          <p:cNvPr id="464" name="Google Shape;464;p52"/>
          <p:cNvPicPr preferRelativeResize="0"/>
          <p:nvPr/>
        </p:nvPicPr>
        <p:blipFill rotWithShape="1">
          <a:blip r:embed="rId3">
            <a:alphaModFix amt="60000"/>
          </a:blip>
          <a:srcRect l="24928" r="24923"/>
          <a:stretch/>
        </p:blipFill>
        <p:spPr>
          <a:xfrm>
            <a:off x="0" y="0"/>
            <a:ext cx="3512600" cy="5143497"/>
          </a:xfrm>
          <a:prstGeom prst="rect">
            <a:avLst/>
          </a:prstGeom>
          <a:noFill/>
          <a:ln>
            <a:noFill/>
          </a:ln>
        </p:spPr>
      </p:pic>
      <p:sp>
        <p:nvSpPr>
          <p:cNvPr id="465" name="Google Shape;465;p52"/>
          <p:cNvSpPr txBox="1">
            <a:spLocks noGrp="1"/>
          </p:cNvSpPr>
          <p:nvPr>
            <p:ph type="title"/>
          </p:nvPr>
        </p:nvSpPr>
        <p:spPr>
          <a:xfrm>
            <a:off x="311700" y="307825"/>
            <a:ext cx="2631900" cy="431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Variable coding</a:t>
            </a:r>
            <a:endParaRPr/>
          </a:p>
        </p:txBody>
      </p:sp>
      <p:sp>
        <p:nvSpPr>
          <p:cNvPr id="466" name="Google Shape;466;p52"/>
          <p:cNvSpPr txBox="1">
            <a:spLocks noGrp="1"/>
          </p:cNvSpPr>
          <p:nvPr>
            <p:ph type="body" idx="1"/>
          </p:nvPr>
        </p:nvSpPr>
        <p:spPr>
          <a:xfrm>
            <a:off x="4011825" y="364950"/>
            <a:ext cx="4850400" cy="42597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We identified Mode, Key and Time Signature as the Categorical variables due to their distinct discrete values</a:t>
            </a:r>
            <a:endParaRPr/>
          </a:p>
          <a:p>
            <a:pPr marL="457200" lvl="0" indent="-342900" algn="l" rtl="0">
              <a:spcBef>
                <a:spcPts val="1600"/>
              </a:spcBef>
              <a:spcAft>
                <a:spcPts val="0"/>
              </a:spcAft>
              <a:buSzPts val="1800"/>
              <a:buChar char="●"/>
            </a:pPr>
            <a:r>
              <a:rPr lang="en"/>
              <a:t>The other variables were standardized and added to the Numerical variable list</a:t>
            </a:r>
            <a:endParaRPr/>
          </a:p>
          <a:p>
            <a:pPr marL="457200" lvl="0" indent="-342900" algn="l" rtl="0">
              <a:spcBef>
                <a:spcPts val="1600"/>
              </a:spcBef>
              <a:spcAft>
                <a:spcPts val="0"/>
              </a:spcAft>
              <a:buSzPts val="1800"/>
              <a:buChar char="●"/>
            </a:pPr>
            <a:r>
              <a:rPr lang="en"/>
              <a:t>The values for Key and Time_signature can vary greatly between datasets, causing issues when fitting models to new data. These were then dropped for a uniform, simpler approach.</a:t>
            </a:r>
            <a:endParaRPr/>
          </a:p>
          <a:p>
            <a:pPr marL="0" lvl="0" indent="0" algn="l" rtl="0">
              <a:spcBef>
                <a:spcPts val="1600"/>
              </a:spcBef>
              <a:spcAft>
                <a:spcPts val="0"/>
              </a:spcAft>
              <a:buNone/>
            </a:pPr>
            <a:endParaRPr/>
          </a:p>
          <a:p>
            <a:pPr marL="0" lvl="0" indent="0" algn="l" rtl="0">
              <a:spcBef>
                <a:spcPts val="1600"/>
              </a:spcBef>
              <a:spcAft>
                <a:spcPts val="1600"/>
              </a:spcAft>
              <a:buNone/>
            </a:pP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70"/>
        <p:cNvGrpSpPr/>
        <p:nvPr/>
      </p:nvGrpSpPr>
      <p:grpSpPr>
        <a:xfrm>
          <a:off x="0" y="0"/>
          <a:ext cx="0" cy="0"/>
          <a:chOff x="0" y="0"/>
          <a:chExt cx="0" cy="0"/>
        </a:xfrm>
      </p:grpSpPr>
      <p:pic>
        <p:nvPicPr>
          <p:cNvPr id="471" name="Google Shape;471;p53"/>
          <p:cNvPicPr preferRelativeResize="0"/>
          <p:nvPr/>
        </p:nvPicPr>
        <p:blipFill rotWithShape="1">
          <a:blip r:embed="rId3">
            <a:alphaModFix/>
          </a:blip>
          <a:srcRect l="10417" r="10417"/>
          <a:stretch/>
        </p:blipFill>
        <p:spPr>
          <a:xfrm>
            <a:off x="5890075" y="321600"/>
            <a:ext cx="2949448" cy="2212021"/>
          </a:xfrm>
          <a:prstGeom prst="rect">
            <a:avLst/>
          </a:prstGeom>
          <a:noFill/>
          <a:ln>
            <a:noFill/>
          </a:ln>
        </p:spPr>
      </p:pic>
      <p:sp>
        <p:nvSpPr>
          <p:cNvPr id="472" name="Google Shape;472;p53"/>
          <p:cNvSpPr txBox="1">
            <a:spLocks noGrp="1"/>
          </p:cNvSpPr>
          <p:nvPr>
            <p:ph type="title"/>
          </p:nvPr>
        </p:nvSpPr>
        <p:spPr>
          <a:xfrm>
            <a:off x="304475" y="307825"/>
            <a:ext cx="4779300" cy="1418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Selecting the Prediction Model</a:t>
            </a:r>
            <a:endParaRPr/>
          </a:p>
        </p:txBody>
      </p:sp>
      <p:sp>
        <p:nvSpPr>
          <p:cNvPr id="473" name="Google Shape;473;p53"/>
          <p:cNvSpPr txBox="1">
            <a:spLocks noGrp="1"/>
          </p:cNvSpPr>
          <p:nvPr>
            <p:ph type="body" idx="1"/>
          </p:nvPr>
        </p:nvSpPr>
        <p:spPr>
          <a:xfrm>
            <a:off x="304475" y="1808125"/>
            <a:ext cx="4779300" cy="30138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a:t>We tested Logistic Regression, Classification Tree, Neural Network and Nearest Neighbor models for best AUC and Accuracy score. </a:t>
            </a:r>
            <a:endParaRPr/>
          </a:p>
          <a:p>
            <a:pPr marL="457200" lvl="0" indent="-317500" algn="l" rtl="0">
              <a:spcBef>
                <a:spcPts val="0"/>
              </a:spcBef>
              <a:spcAft>
                <a:spcPts val="0"/>
              </a:spcAft>
              <a:buSzPts val="1400"/>
              <a:buChar char="●"/>
            </a:pPr>
            <a:r>
              <a:rPr lang="en"/>
              <a:t>Nearest neighbor quite consistently gave the best AUC and Accuracy for multiple variations along with Neural network</a:t>
            </a:r>
            <a:endParaRPr/>
          </a:p>
          <a:p>
            <a:pPr marL="457200" lvl="0" indent="-317500" algn="l" rtl="0">
              <a:spcBef>
                <a:spcPts val="0"/>
              </a:spcBef>
              <a:spcAft>
                <a:spcPts val="0"/>
              </a:spcAft>
              <a:buSzPts val="1400"/>
              <a:buChar char="●"/>
            </a:pPr>
            <a:r>
              <a:rPr lang="en"/>
              <a:t>Nearest Neighbor was chosen als as it is the most suited for our situation - a smaller dataset with which we would like to test the similarity or “proximity” of new data.</a:t>
            </a:r>
            <a:endParaRPr/>
          </a:p>
        </p:txBody>
      </p:sp>
      <p:pic>
        <p:nvPicPr>
          <p:cNvPr id="474" name="Google Shape;474;p53"/>
          <p:cNvPicPr preferRelativeResize="0"/>
          <p:nvPr/>
        </p:nvPicPr>
        <p:blipFill>
          <a:blip r:embed="rId4">
            <a:alphaModFix/>
          </a:blip>
          <a:stretch>
            <a:fillRect/>
          </a:stretch>
        </p:blipFill>
        <p:spPr>
          <a:xfrm>
            <a:off x="5890075" y="2571750"/>
            <a:ext cx="2949451" cy="2558960"/>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EO Audit Proposal by Slidesgo">
  <a:themeElements>
    <a:clrScheme name="Simple Light">
      <a:dk1>
        <a:srgbClr val="000000"/>
      </a:dk1>
      <a:lt1>
        <a:srgbClr val="FFFFFF"/>
      </a:lt1>
      <a:dk2>
        <a:srgbClr val="595959"/>
      </a:dk2>
      <a:lt2>
        <a:srgbClr val="EEEEEE"/>
      </a:lt2>
      <a:accent1>
        <a:srgbClr val="0EAD69"/>
      </a:accent1>
      <a:accent2>
        <a:srgbClr val="EE4266"/>
      </a:accent2>
      <a:accent3>
        <a:srgbClr val="263238"/>
      </a:accent3>
      <a:accent4>
        <a:srgbClr val="89E2CD"/>
      </a:accent4>
      <a:accent5>
        <a:srgbClr val="0EAD69"/>
      </a:accent5>
      <a:accent6>
        <a:srgbClr val="263238"/>
      </a:accent6>
      <a:hlink>
        <a:srgbClr val="EE426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1207</Words>
  <Application>Microsoft Office PowerPoint</Application>
  <PresentationFormat>On-screen Show (16:9)</PresentationFormat>
  <Paragraphs>145</Paragraphs>
  <Slides>17</Slides>
  <Notes>17</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17</vt:i4>
      </vt:variant>
    </vt:vector>
  </HeadingPairs>
  <TitlesOfParts>
    <vt:vector size="26" baseType="lpstr">
      <vt:lpstr>Darker Grotesque</vt:lpstr>
      <vt:lpstr>Darker Grotesque Medium</vt:lpstr>
      <vt:lpstr>Overpass</vt:lpstr>
      <vt:lpstr>Kulim Park</vt:lpstr>
      <vt:lpstr>Enriqueta Medium</vt:lpstr>
      <vt:lpstr>Times New Roman</vt:lpstr>
      <vt:lpstr>Arial</vt:lpstr>
      <vt:lpstr>Simple Light</vt:lpstr>
      <vt:lpstr>SEO Audit Proposal by Slidesgo</vt:lpstr>
      <vt:lpstr>Country and Genre Analysis</vt:lpstr>
      <vt:lpstr>Our Business Problem</vt:lpstr>
      <vt:lpstr>About the Data</vt:lpstr>
      <vt:lpstr>Steps Taken For Data Analysis</vt:lpstr>
      <vt:lpstr>Spotify Web API</vt:lpstr>
      <vt:lpstr>Predictor Selection</vt:lpstr>
      <vt:lpstr>Feature Importance by Country </vt:lpstr>
      <vt:lpstr>Variable coding</vt:lpstr>
      <vt:lpstr>Selecting the Prediction Model</vt:lpstr>
      <vt:lpstr>Nearest Neighbors - kNN</vt:lpstr>
      <vt:lpstr>Testing new data and compiling results</vt:lpstr>
      <vt:lpstr>Results</vt:lpstr>
      <vt:lpstr>Best of Country</vt:lpstr>
      <vt:lpstr>Bad Bunny &amp; The Weeknd Results</vt:lpstr>
      <vt:lpstr>Kacey Musgraves &amp; Drake Results</vt:lpstr>
      <vt:lpstr>BTS &amp; All Time Low Results</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Country and Genre Analysis</dc:title>
  <cp:lastModifiedBy>Jeanine Woody</cp:lastModifiedBy>
  <cp:revision>1</cp:revision>
  <dcterms:modified xsi:type="dcterms:W3CDTF">2020-12-07T23:31:16Z</dcterms:modified>
</cp:coreProperties>
</file>